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13716000" cx="24384000"/>
  <p:notesSz cx="6858000" cy="9144000"/>
  <p:embeddedFontLst>
    <p:embeddedFont>
      <p:font typeface="Helvetica Neue"/>
      <p:regular r:id="rId29"/>
      <p:bold r:id="rId30"/>
      <p:italic r:id="rId31"/>
      <p:boldItalic r:id="rId32"/>
    </p:embeddedFon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g/vaXZ50Y8B2jw8Q9FV7XFWvm+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7.xml"/><Relationship Id="rId33" Type="http://schemas.openxmlformats.org/officeDocument/2006/relationships/font" Target="fonts/CenturyGothic-regular.fntdata"/><Relationship Id="rId10" Type="http://schemas.openxmlformats.org/officeDocument/2006/relationships/slide" Target="slides/slide6.xml"/><Relationship Id="rId32" Type="http://schemas.openxmlformats.org/officeDocument/2006/relationships/font" Target="fonts/HelveticaNeue-boldItalic.fntdata"/><Relationship Id="rId13" Type="http://schemas.openxmlformats.org/officeDocument/2006/relationships/slide" Target="slides/slide9.xml"/><Relationship Id="rId35" Type="http://schemas.openxmlformats.org/officeDocument/2006/relationships/font" Target="fonts/CenturyGothic-italic.fntdata"/><Relationship Id="rId12" Type="http://schemas.openxmlformats.org/officeDocument/2006/relationships/slide" Target="slides/slide8.xml"/><Relationship Id="rId34" Type="http://schemas.openxmlformats.org/officeDocument/2006/relationships/font" Target="fonts/CenturyGothic-bold.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CenturyGothic-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6"/>
          <p:cNvSpPr txBox="1"/>
          <p:nvPr>
            <p:ph idx="1" type="body"/>
          </p:nvPr>
        </p:nvSpPr>
        <p:spPr>
          <a:xfrm>
            <a:off x="1201340" y="11859862"/>
            <a:ext cx="21971003"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1" name="Google Shape;11;p26"/>
          <p:cNvSpPr txBox="1"/>
          <p:nvPr>
            <p:ph type="title"/>
          </p:nvPr>
        </p:nvSpPr>
        <p:spPr>
          <a:xfrm>
            <a:off x="1206496" y="2574991"/>
            <a:ext cx="21971004" cy="46482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2" name="Google Shape;12;p26"/>
          <p:cNvSpPr txBox="1"/>
          <p:nvPr>
            <p:ph idx="2" type="body"/>
          </p:nvPr>
        </p:nvSpPr>
        <p:spPr>
          <a:xfrm>
            <a:off x="1201342" y="7223190"/>
            <a:ext cx="21971001" cy="190500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3" name="Google Shape;13;p2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48" name="Shape 48"/>
        <p:cNvGrpSpPr/>
        <p:nvPr/>
      </p:nvGrpSpPr>
      <p:grpSpPr>
        <a:xfrm>
          <a:off x="0" y="0"/>
          <a:ext cx="0" cy="0"/>
          <a:chOff x="0" y="0"/>
          <a:chExt cx="0" cy="0"/>
        </a:xfrm>
      </p:grpSpPr>
      <p:sp>
        <p:nvSpPr>
          <p:cNvPr id="49" name="Google Shape;49;p35"/>
          <p:cNvSpPr txBox="1"/>
          <p:nvPr>
            <p:ph type="title"/>
          </p:nvPr>
        </p:nvSpPr>
        <p:spPr>
          <a:xfrm>
            <a:off x="1206500" y="1079500"/>
            <a:ext cx="21971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50" name="Google Shape;50;p35"/>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1" name="Google Shape;51;p35"/>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1800"/>
              </a:spcBef>
              <a:spcAft>
                <a:spcPts val="0"/>
              </a:spcAft>
              <a:buClr>
                <a:srgbClr val="000000"/>
              </a:buClr>
              <a:buSzPts val="5500"/>
              <a:buFont typeface="Helvetica Neue"/>
              <a:buNone/>
              <a:defRPr sz="5500"/>
            </a:lvl1pPr>
            <a:lvl2pPr indent="-228600" lvl="1" marL="914400" algn="l">
              <a:lnSpc>
                <a:spcPct val="100000"/>
              </a:lnSpc>
              <a:spcBef>
                <a:spcPts val="1800"/>
              </a:spcBef>
              <a:spcAft>
                <a:spcPts val="0"/>
              </a:spcAft>
              <a:buClr>
                <a:srgbClr val="000000"/>
              </a:buClr>
              <a:buSzPts val="5500"/>
              <a:buFont typeface="Helvetica Neue"/>
              <a:buNone/>
              <a:defRPr sz="5500"/>
            </a:lvl2pPr>
            <a:lvl3pPr indent="-228600" lvl="2" marL="1371600" algn="l">
              <a:lnSpc>
                <a:spcPct val="100000"/>
              </a:lnSpc>
              <a:spcBef>
                <a:spcPts val="1800"/>
              </a:spcBef>
              <a:spcAft>
                <a:spcPts val="0"/>
              </a:spcAft>
              <a:buClr>
                <a:srgbClr val="000000"/>
              </a:buClr>
              <a:buSzPts val="5500"/>
              <a:buFont typeface="Helvetica Neue"/>
              <a:buNone/>
              <a:defRPr sz="5500"/>
            </a:lvl3pPr>
            <a:lvl4pPr indent="-228600" lvl="3" marL="1828800" algn="l">
              <a:lnSpc>
                <a:spcPct val="100000"/>
              </a:lnSpc>
              <a:spcBef>
                <a:spcPts val="1800"/>
              </a:spcBef>
              <a:spcAft>
                <a:spcPts val="0"/>
              </a:spcAft>
              <a:buClr>
                <a:srgbClr val="000000"/>
              </a:buClr>
              <a:buSzPts val="5500"/>
              <a:buFont typeface="Helvetica Neue"/>
              <a:buNone/>
              <a:defRPr sz="5500"/>
            </a:lvl4pPr>
            <a:lvl5pPr indent="-228600" lvl="4" marL="2286000" algn="l">
              <a:lnSpc>
                <a:spcPct val="100000"/>
              </a:lnSpc>
              <a:spcBef>
                <a:spcPts val="1800"/>
              </a:spcBef>
              <a:spcAft>
                <a:spcPts val="0"/>
              </a:spcAft>
              <a:buClr>
                <a:srgbClr val="000000"/>
              </a:buClr>
              <a:buSzPts val="5500"/>
              <a:buFont typeface="Helvetica Neue"/>
              <a:buNone/>
              <a:defRPr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2" name="Google Shape;52;p3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p:cSld name="Statement">
    <p:spTree>
      <p:nvGrpSpPr>
        <p:cNvPr id="53" name="Shape 53"/>
        <p:cNvGrpSpPr/>
        <p:nvPr/>
      </p:nvGrpSpPr>
      <p:grpSpPr>
        <a:xfrm>
          <a:off x="0" y="0"/>
          <a:ext cx="0" cy="0"/>
          <a:chOff x="0" y="0"/>
          <a:chExt cx="0" cy="0"/>
        </a:xfrm>
      </p:grpSpPr>
      <p:sp>
        <p:nvSpPr>
          <p:cNvPr id="54" name="Google Shape;54;p36"/>
          <p:cNvSpPr txBox="1"/>
          <p:nvPr>
            <p:ph idx="1" type="body"/>
          </p:nvPr>
        </p:nvSpPr>
        <p:spPr>
          <a:xfrm>
            <a:off x="1206500" y="4920843"/>
            <a:ext cx="21971000" cy="3874314"/>
          </a:xfrm>
          <a:prstGeom prst="rect">
            <a:avLst/>
          </a:prstGeom>
          <a:noFill/>
          <a:ln>
            <a:noFill/>
          </a:ln>
        </p:spPr>
        <p:txBody>
          <a:bodyPr anchorCtr="0" anchor="ctr"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indent="-228600" lvl="1" marL="9144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indent="-228600" lvl="2" marL="1371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indent="-228600" lvl="3" marL="18288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indent="-228600" lvl="4" marL="22860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5" name="Google Shape;55;p3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act">
  <p:cSld name="Big Fact">
    <p:spTree>
      <p:nvGrpSpPr>
        <p:cNvPr id="56" name="Shape 56"/>
        <p:cNvGrpSpPr/>
        <p:nvPr/>
      </p:nvGrpSpPr>
      <p:grpSpPr>
        <a:xfrm>
          <a:off x="0" y="0"/>
          <a:ext cx="0" cy="0"/>
          <a:chOff x="0" y="0"/>
          <a:chExt cx="0" cy="0"/>
        </a:xfrm>
      </p:grpSpPr>
      <p:sp>
        <p:nvSpPr>
          <p:cNvPr id="57" name="Google Shape;57;p37"/>
          <p:cNvSpPr txBox="1"/>
          <p:nvPr>
            <p:ph idx="1" type="body"/>
          </p:nvPr>
        </p:nvSpPr>
        <p:spPr>
          <a:xfrm>
            <a:off x="1206500" y="1075927"/>
            <a:ext cx="21971000" cy="7241584"/>
          </a:xfrm>
          <a:prstGeom prst="rect">
            <a:avLst/>
          </a:prstGeom>
          <a:noFill/>
          <a:ln>
            <a:noFill/>
          </a:ln>
        </p:spPr>
        <p:txBody>
          <a:bodyPr anchorCtr="0" anchor="b"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25000"/>
              <a:buFont typeface="Helvetica Neue"/>
              <a:buNone/>
              <a:defRPr b="1" sz="25000"/>
            </a:lvl1pPr>
            <a:lvl2pPr indent="-228600" lvl="1" marL="914400" algn="ctr">
              <a:lnSpc>
                <a:spcPct val="80000"/>
              </a:lnSpc>
              <a:spcBef>
                <a:spcPts val="0"/>
              </a:spcBef>
              <a:spcAft>
                <a:spcPts val="0"/>
              </a:spcAft>
              <a:buClr>
                <a:srgbClr val="000000"/>
              </a:buClr>
              <a:buSzPts val="25000"/>
              <a:buFont typeface="Helvetica Neue"/>
              <a:buNone/>
              <a:defRPr b="1" sz="25000"/>
            </a:lvl2pPr>
            <a:lvl3pPr indent="-228600" lvl="2" marL="1371600" algn="ctr">
              <a:lnSpc>
                <a:spcPct val="80000"/>
              </a:lnSpc>
              <a:spcBef>
                <a:spcPts val="0"/>
              </a:spcBef>
              <a:spcAft>
                <a:spcPts val="0"/>
              </a:spcAft>
              <a:buClr>
                <a:srgbClr val="000000"/>
              </a:buClr>
              <a:buSzPts val="25000"/>
              <a:buFont typeface="Helvetica Neue"/>
              <a:buNone/>
              <a:defRPr b="1" sz="25000"/>
            </a:lvl3pPr>
            <a:lvl4pPr indent="-228600" lvl="3" marL="1828800" algn="ctr">
              <a:lnSpc>
                <a:spcPct val="80000"/>
              </a:lnSpc>
              <a:spcBef>
                <a:spcPts val="0"/>
              </a:spcBef>
              <a:spcAft>
                <a:spcPts val="0"/>
              </a:spcAft>
              <a:buClr>
                <a:srgbClr val="000000"/>
              </a:buClr>
              <a:buSzPts val="25000"/>
              <a:buFont typeface="Helvetica Neue"/>
              <a:buNone/>
              <a:defRPr b="1" sz="25000"/>
            </a:lvl4pPr>
            <a:lvl5pPr indent="-228600" lvl="4" marL="2286000" algn="ctr">
              <a:lnSpc>
                <a:spcPct val="80000"/>
              </a:lnSpc>
              <a:spcBef>
                <a:spcPts val="0"/>
              </a:spcBef>
              <a:spcAft>
                <a:spcPts val="0"/>
              </a:spcAft>
              <a:buClr>
                <a:srgbClr val="000000"/>
              </a:buClr>
              <a:buSzPts val="25000"/>
              <a:buFont typeface="Helvetica Neue"/>
              <a:buNone/>
              <a:defRPr b="1" sz="250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8" name="Google Shape;58;p37"/>
          <p:cNvSpPr txBox="1"/>
          <p:nvPr>
            <p:ph idx="2" type="body"/>
          </p:nvPr>
        </p:nvSpPr>
        <p:spPr>
          <a:xfrm>
            <a:off x="1206500" y="8262180"/>
            <a:ext cx="21971000" cy="93478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9" name="Google Shape;59;p3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60" name="Shape 60"/>
        <p:cNvGrpSpPr/>
        <p:nvPr/>
      </p:nvGrpSpPr>
      <p:grpSpPr>
        <a:xfrm>
          <a:off x="0" y="0"/>
          <a:ext cx="0" cy="0"/>
          <a:chOff x="0" y="0"/>
          <a:chExt cx="0" cy="0"/>
        </a:xfrm>
      </p:grpSpPr>
      <p:sp>
        <p:nvSpPr>
          <p:cNvPr id="61" name="Google Shape;61;p38"/>
          <p:cNvSpPr txBox="1"/>
          <p:nvPr>
            <p:ph idx="1" type="body"/>
          </p:nvPr>
        </p:nvSpPr>
        <p:spPr>
          <a:xfrm>
            <a:off x="2430025" y="10675453"/>
            <a:ext cx="20200052"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2" name="Google Shape;62;p38"/>
          <p:cNvSpPr txBox="1"/>
          <p:nvPr>
            <p:ph idx="2" type="body"/>
          </p:nvPr>
        </p:nvSpPr>
        <p:spPr>
          <a:xfrm>
            <a:off x="1753923" y="4939860"/>
            <a:ext cx="20876153" cy="3836280"/>
          </a:xfrm>
          <a:prstGeom prst="rect">
            <a:avLst/>
          </a:prstGeom>
          <a:noFill/>
          <a:ln>
            <a:noFill/>
          </a:ln>
        </p:spPr>
        <p:txBody>
          <a:bodyPr anchorCtr="0" anchor="t" bIns="50800" lIns="50800" spcFirstLastPara="1" rIns="50800" wrap="square" tIns="50800">
            <a:normAutofit/>
          </a:bodyPr>
          <a:lstStyle>
            <a:lvl1pPr indent="-228600" lvl="0" marL="4572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indent="-228600" lvl="1" marL="9144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indent="-228600" lvl="2" marL="1371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indent="-228600" lvl="3" marL="18288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indent="-228600" lvl="4" marL="22860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3" name="Google Shape;63;p38"/>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64" name="Shape 64"/>
        <p:cNvGrpSpPr/>
        <p:nvPr/>
      </p:nvGrpSpPr>
      <p:grpSpPr>
        <a:xfrm>
          <a:off x="0" y="0"/>
          <a:ext cx="0" cy="0"/>
          <a:chOff x="0" y="0"/>
          <a:chExt cx="0" cy="0"/>
        </a:xfrm>
      </p:grpSpPr>
      <p:sp>
        <p:nvSpPr>
          <p:cNvPr id="65" name="Google Shape;65;p39"/>
          <p:cNvSpPr/>
          <p:nvPr>
            <p:ph idx="2" type="pic"/>
          </p:nvPr>
        </p:nvSpPr>
        <p:spPr>
          <a:xfrm>
            <a:off x="15760700" y="1016000"/>
            <a:ext cx="7439099" cy="59496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66" name="Google Shape;66;p39"/>
          <p:cNvSpPr/>
          <p:nvPr>
            <p:ph idx="3" type="pic"/>
          </p:nvPr>
        </p:nvSpPr>
        <p:spPr>
          <a:xfrm>
            <a:off x="13500100" y="3978275"/>
            <a:ext cx="10439400" cy="1215018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67" name="Google Shape;67;p39"/>
          <p:cNvSpPr/>
          <p:nvPr>
            <p:ph idx="4" type="pic"/>
          </p:nvPr>
        </p:nvSpPr>
        <p:spPr>
          <a:xfrm>
            <a:off x="-139700" y="495300"/>
            <a:ext cx="16611600" cy="1245870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68" name="Google Shape;68;p39"/>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69" name="Shape 69"/>
        <p:cNvGrpSpPr/>
        <p:nvPr/>
      </p:nvGrpSpPr>
      <p:grpSpPr>
        <a:xfrm>
          <a:off x="0" y="0"/>
          <a:ext cx="0" cy="0"/>
          <a:chOff x="0" y="0"/>
          <a:chExt cx="0" cy="0"/>
        </a:xfrm>
      </p:grpSpPr>
      <p:sp>
        <p:nvSpPr>
          <p:cNvPr id="70" name="Google Shape;70;p40"/>
          <p:cNvSpPr/>
          <p:nvPr>
            <p:ph idx="2" type="pic"/>
          </p:nvPr>
        </p:nvSpPr>
        <p:spPr>
          <a:xfrm>
            <a:off x="-1333500" y="-5524500"/>
            <a:ext cx="27051001" cy="21640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71" name="Google Shape;71;p40"/>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FFFFFF"/>
              </a:buClr>
              <a:buSzPts val="1800"/>
              <a:buFont typeface="Helvetica Neue"/>
              <a:buNone/>
              <a:defRPr>
                <a:solidFill>
                  <a:srgbClr val="FFFFFF"/>
                </a:solidFill>
              </a:defRPr>
            </a:lvl1pPr>
            <a:lvl2pPr indent="0" lvl="1" marL="0" algn="ctr">
              <a:lnSpc>
                <a:spcPct val="100000"/>
              </a:lnSpc>
              <a:spcBef>
                <a:spcPts val="0"/>
              </a:spcBef>
              <a:spcAft>
                <a:spcPts val="0"/>
              </a:spcAft>
              <a:buClr>
                <a:srgbClr val="FFFFFF"/>
              </a:buClr>
              <a:buSzPts val="1800"/>
              <a:buFont typeface="Helvetica Neue"/>
              <a:buNone/>
              <a:defRPr>
                <a:solidFill>
                  <a:srgbClr val="FFFFFF"/>
                </a:solidFill>
              </a:defRPr>
            </a:lvl2pPr>
            <a:lvl3pPr indent="0" lvl="2" marL="0" algn="ctr">
              <a:lnSpc>
                <a:spcPct val="100000"/>
              </a:lnSpc>
              <a:spcBef>
                <a:spcPts val="0"/>
              </a:spcBef>
              <a:spcAft>
                <a:spcPts val="0"/>
              </a:spcAft>
              <a:buClr>
                <a:srgbClr val="FFFFFF"/>
              </a:buClr>
              <a:buSzPts val="1800"/>
              <a:buFont typeface="Helvetica Neue"/>
              <a:buNone/>
              <a:defRPr>
                <a:solidFill>
                  <a:srgbClr val="FFFFFF"/>
                </a:solidFill>
              </a:defRPr>
            </a:lvl3pPr>
            <a:lvl4pPr indent="0" lvl="3" marL="0" algn="ctr">
              <a:lnSpc>
                <a:spcPct val="100000"/>
              </a:lnSpc>
              <a:spcBef>
                <a:spcPts val="0"/>
              </a:spcBef>
              <a:spcAft>
                <a:spcPts val="0"/>
              </a:spcAft>
              <a:buClr>
                <a:srgbClr val="FFFFFF"/>
              </a:buClr>
              <a:buSzPts val="1800"/>
              <a:buFont typeface="Helvetica Neue"/>
              <a:buNone/>
              <a:defRPr>
                <a:solidFill>
                  <a:srgbClr val="FFFFFF"/>
                </a:solidFill>
              </a:defRPr>
            </a:lvl4pPr>
            <a:lvl5pPr indent="0" lvl="4" marL="0" algn="ctr">
              <a:lnSpc>
                <a:spcPct val="100000"/>
              </a:lnSpc>
              <a:spcBef>
                <a:spcPts val="0"/>
              </a:spcBef>
              <a:spcAft>
                <a:spcPts val="0"/>
              </a:spcAft>
              <a:buClr>
                <a:srgbClr val="FFFFFF"/>
              </a:buClr>
              <a:buSzPts val="1800"/>
              <a:buFont typeface="Helvetica Neue"/>
              <a:buNone/>
              <a:defRPr>
                <a:solidFill>
                  <a:srgbClr val="FFFFFF"/>
                </a:solidFill>
              </a:defRPr>
            </a:lvl5pPr>
            <a:lvl6pPr indent="0" lvl="5" marL="0" algn="ctr">
              <a:lnSpc>
                <a:spcPct val="100000"/>
              </a:lnSpc>
              <a:spcBef>
                <a:spcPts val="0"/>
              </a:spcBef>
              <a:spcAft>
                <a:spcPts val="0"/>
              </a:spcAft>
              <a:buClr>
                <a:srgbClr val="FFFFFF"/>
              </a:buClr>
              <a:buSzPts val="1800"/>
              <a:buFont typeface="Helvetica Neue"/>
              <a:buNone/>
              <a:defRPr>
                <a:solidFill>
                  <a:srgbClr val="FFFFFF"/>
                </a:solidFill>
              </a:defRPr>
            </a:lvl6pPr>
            <a:lvl7pPr indent="0" lvl="6" marL="0" algn="ctr">
              <a:lnSpc>
                <a:spcPct val="100000"/>
              </a:lnSpc>
              <a:spcBef>
                <a:spcPts val="0"/>
              </a:spcBef>
              <a:spcAft>
                <a:spcPts val="0"/>
              </a:spcAft>
              <a:buClr>
                <a:srgbClr val="FFFFFF"/>
              </a:buClr>
              <a:buSzPts val="1800"/>
              <a:buFont typeface="Helvetica Neue"/>
              <a:buNone/>
              <a:defRPr>
                <a:solidFill>
                  <a:srgbClr val="FFFFFF"/>
                </a:solidFill>
              </a:defRPr>
            </a:lvl7pPr>
            <a:lvl8pPr indent="0" lvl="7" marL="0" algn="ctr">
              <a:lnSpc>
                <a:spcPct val="100000"/>
              </a:lnSpc>
              <a:spcBef>
                <a:spcPts val="0"/>
              </a:spcBef>
              <a:spcAft>
                <a:spcPts val="0"/>
              </a:spcAft>
              <a:buClr>
                <a:srgbClr val="FFFFFF"/>
              </a:buClr>
              <a:buSzPts val="1800"/>
              <a:buFont typeface="Helvetica Neue"/>
              <a:buNone/>
              <a:defRPr>
                <a:solidFill>
                  <a:srgbClr val="FFFFFF"/>
                </a:solidFill>
              </a:defRPr>
            </a:lvl8pPr>
            <a:lvl9pPr indent="0" lvl="8" marL="0" algn="ctr">
              <a:lnSpc>
                <a:spcPct val="100000"/>
              </a:lnSpc>
              <a:spcBef>
                <a:spcPts val="0"/>
              </a:spcBef>
              <a:spcAft>
                <a:spcPts val="0"/>
              </a:spcAft>
              <a:buClr>
                <a:srgbClr val="FFFFFF"/>
              </a:buClr>
              <a:buSzPts val="1800"/>
              <a:buFont typeface="Helvetica Neue"/>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b="0" i="0" sz="1800" u="none" cap="none" strike="noStrike">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14" name="Shape 14"/>
        <p:cNvGrpSpPr/>
        <p:nvPr/>
      </p:nvGrpSpPr>
      <p:grpSpPr>
        <a:xfrm>
          <a:off x="0" y="0"/>
          <a:ext cx="0" cy="0"/>
          <a:chOff x="0" y="0"/>
          <a:chExt cx="0" cy="0"/>
        </a:xfrm>
      </p:grpSpPr>
      <p:sp>
        <p:nvSpPr>
          <p:cNvPr id="15" name="Google Shape;15;p2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p:cSld name="Title &amp; Photo">
    <p:spTree>
      <p:nvGrpSpPr>
        <p:cNvPr id="16" name="Shape 16"/>
        <p:cNvGrpSpPr/>
        <p:nvPr/>
      </p:nvGrpSpPr>
      <p:grpSpPr>
        <a:xfrm>
          <a:off x="0" y="0"/>
          <a:ext cx="0" cy="0"/>
          <a:chOff x="0" y="0"/>
          <a:chExt cx="0" cy="0"/>
        </a:xfrm>
      </p:grpSpPr>
      <p:sp>
        <p:nvSpPr>
          <p:cNvPr id="17" name="Google Shape;17;p28"/>
          <p:cNvSpPr/>
          <p:nvPr>
            <p:ph idx="2" type="pic"/>
          </p:nvPr>
        </p:nvSpPr>
        <p:spPr>
          <a:xfrm>
            <a:off x="-1155700" y="-1295400"/>
            <a:ext cx="26746199" cy="1601893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18" name="Google Shape;18;p28"/>
          <p:cNvSpPr txBox="1"/>
          <p:nvPr>
            <p:ph type="title"/>
          </p:nvPr>
        </p:nvSpPr>
        <p:spPr>
          <a:xfrm>
            <a:off x="1206500" y="7124700"/>
            <a:ext cx="21971000" cy="4648200"/>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9" name="Google Shape;19;p28"/>
          <p:cNvSpPr txBox="1"/>
          <p:nvPr>
            <p:ph idx="1" type="body"/>
          </p:nvPr>
        </p:nvSpPr>
        <p:spPr>
          <a:xfrm>
            <a:off x="1207690" y="1106137"/>
            <a:ext cx="21968621"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0" name="Google Shape;20;p28"/>
          <p:cNvSpPr txBox="1"/>
          <p:nvPr>
            <p:ph idx="3" type="body"/>
          </p:nvPr>
        </p:nvSpPr>
        <p:spPr>
          <a:xfrm>
            <a:off x="1206500" y="11609910"/>
            <a:ext cx="21971000" cy="111695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1" name="Google Shape;21;p28"/>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p:cSld name="Title &amp; Photo Alt">
    <p:spTree>
      <p:nvGrpSpPr>
        <p:cNvPr id="22" name="Shape 22"/>
        <p:cNvGrpSpPr/>
        <p:nvPr/>
      </p:nvGrpSpPr>
      <p:grpSpPr>
        <a:xfrm>
          <a:off x="0" y="0"/>
          <a:ext cx="0" cy="0"/>
          <a:chOff x="0" y="0"/>
          <a:chExt cx="0" cy="0"/>
        </a:xfrm>
      </p:grpSpPr>
      <p:sp>
        <p:nvSpPr>
          <p:cNvPr id="23" name="Google Shape;23;p29"/>
          <p:cNvSpPr/>
          <p:nvPr>
            <p:ph idx="2" type="pic"/>
          </p:nvPr>
        </p:nvSpPr>
        <p:spPr>
          <a:xfrm>
            <a:off x="10972800" y="-203200"/>
            <a:ext cx="12144836" cy="14135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24" name="Google Shape;24;p29"/>
          <p:cNvSpPr txBox="1"/>
          <p:nvPr>
            <p:ph type="title"/>
          </p:nvPr>
        </p:nvSpPr>
        <p:spPr>
          <a:xfrm>
            <a:off x="1206500" y="1270000"/>
            <a:ext cx="9779000" cy="5882273"/>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5" name="Google Shape;25;p29"/>
          <p:cNvSpPr txBox="1"/>
          <p:nvPr>
            <p:ph idx="1" type="body"/>
          </p:nvPr>
        </p:nvSpPr>
        <p:spPr>
          <a:xfrm>
            <a:off x="1206500" y="7060576"/>
            <a:ext cx="9779000" cy="5385424"/>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6" name="Google Shape;26;p29"/>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27" name="Shape 27"/>
        <p:cNvGrpSpPr/>
        <p:nvPr/>
      </p:nvGrpSpPr>
      <p:grpSpPr>
        <a:xfrm>
          <a:off x="0" y="0"/>
          <a:ext cx="0" cy="0"/>
          <a:chOff x="0" y="0"/>
          <a:chExt cx="0" cy="0"/>
        </a:xfrm>
      </p:grpSpPr>
      <p:sp>
        <p:nvSpPr>
          <p:cNvPr id="28" name="Google Shape;28;p30"/>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9" name="Google Shape;29;p30"/>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0" name="Google Shape;30;p30"/>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1" name="Google Shape;31;p30"/>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32" name="Shape 32"/>
        <p:cNvGrpSpPr/>
        <p:nvPr/>
      </p:nvGrpSpPr>
      <p:grpSpPr>
        <a:xfrm>
          <a:off x="0" y="0"/>
          <a:ext cx="0" cy="0"/>
          <a:chOff x="0" y="0"/>
          <a:chExt cx="0" cy="0"/>
        </a:xfrm>
      </p:grpSpPr>
      <p:sp>
        <p:nvSpPr>
          <p:cNvPr id="33" name="Google Shape;33;p31"/>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4" name="Google Shape;34;p3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5" name="Shape 35"/>
        <p:cNvGrpSpPr/>
        <p:nvPr/>
      </p:nvGrpSpPr>
      <p:grpSpPr>
        <a:xfrm>
          <a:off x="0" y="0"/>
          <a:ext cx="0" cy="0"/>
          <a:chOff x="0" y="0"/>
          <a:chExt cx="0" cy="0"/>
        </a:xfrm>
      </p:grpSpPr>
      <p:sp>
        <p:nvSpPr>
          <p:cNvPr id="36" name="Google Shape;36;p32"/>
          <p:cNvSpPr txBox="1"/>
          <p:nvPr>
            <p:ph idx="1" type="body"/>
          </p:nvPr>
        </p:nvSpPr>
        <p:spPr>
          <a:xfrm>
            <a:off x="1206500" y="2372962"/>
            <a:ext cx="9779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7" name="Google Shape;37;p32"/>
          <p:cNvSpPr txBox="1"/>
          <p:nvPr>
            <p:ph idx="2" type="body"/>
          </p:nvPr>
        </p:nvSpPr>
        <p:spPr>
          <a:xfrm>
            <a:off x="1206500" y="4248504"/>
            <a:ext cx="9779000" cy="8256630"/>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8" name="Google Shape;38;p32"/>
          <p:cNvSpPr/>
          <p:nvPr>
            <p:ph idx="3" type="pic"/>
          </p:nvPr>
        </p:nvSpPr>
        <p:spPr>
          <a:xfrm>
            <a:off x="12192000" y="-407266"/>
            <a:ext cx="10916874" cy="145558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39" name="Google Shape;39;p32"/>
          <p:cNvSpPr txBox="1"/>
          <p:nvPr>
            <p:ph type="title"/>
          </p:nvPr>
        </p:nvSpPr>
        <p:spPr>
          <a:xfrm>
            <a:off x="1206500" y="1079500"/>
            <a:ext cx="9779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0" name="Google Shape;40;p32"/>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41" name="Shape 41"/>
        <p:cNvGrpSpPr/>
        <p:nvPr/>
      </p:nvGrpSpPr>
      <p:grpSpPr>
        <a:xfrm>
          <a:off x="0" y="0"/>
          <a:ext cx="0" cy="0"/>
          <a:chOff x="0" y="0"/>
          <a:chExt cx="0" cy="0"/>
        </a:xfrm>
      </p:grpSpPr>
      <p:sp>
        <p:nvSpPr>
          <p:cNvPr id="42" name="Google Shape;42;p33"/>
          <p:cNvSpPr txBox="1"/>
          <p:nvPr>
            <p:ph type="title"/>
          </p:nvPr>
        </p:nvSpPr>
        <p:spPr>
          <a:xfrm>
            <a:off x="1206496" y="4533900"/>
            <a:ext cx="21971004" cy="4648200"/>
          </a:xfrm>
          <a:prstGeom prst="rect">
            <a:avLst/>
          </a:prstGeom>
          <a:noFill/>
          <a:ln>
            <a:noFill/>
          </a:ln>
        </p:spPr>
        <p:txBody>
          <a:bodyPr anchorCtr="0" anchor="ctr"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0" sz="1160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3" name="Google Shape;43;p33"/>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4" name="Shape 44"/>
        <p:cNvGrpSpPr/>
        <p:nvPr/>
      </p:nvGrpSpPr>
      <p:grpSpPr>
        <a:xfrm>
          <a:off x="0" y="0"/>
          <a:ext cx="0" cy="0"/>
          <a:chOff x="0" y="0"/>
          <a:chExt cx="0" cy="0"/>
        </a:xfrm>
      </p:grpSpPr>
      <p:sp>
        <p:nvSpPr>
          <p:cNvPr id="45" name="Google Shape;45;p34"/>
          <p:cNvSpPr txBox="1"/>
          <p:nvPr>
            <p:ph type="title"/>
          </p:nvPr>
        </p:nvSpPr>
        <p:spPr>
          <a:xfrm>
            <a:off x="1206500" y="1079500"/>
            <a:ext cx="21971000" cy="1434949"/>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6" name="Google Shape;46;p34"/>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7" name="Google Shape;47;p3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1pPr>
            <a:lvl2pPr lvl="1"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2pPr>
            <a:lvl3pPr lvl="2"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3pPr>
            <a:lvl4pPr lvl="3"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4pPr>
            <a:lvl5pPr lvl="4"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5pPr>
            <a:lvl6pPr lvl="5"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6pPr>
            <a:lvl7pPr lvl="6"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7pPr>
            <a:lvl8pPr lvl="7"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8pPr>
            <a:lvl9pPr lvl="8"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9pPr>
          </a:lstStyle>
          <a:p/>
        </p:txBody>
      </p:sp>
      <p:sp>
        <p:nvSpPr>
          <p:cNvPr id="7" name="Google Shape;7;p25"/>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603504" lvl="0" marL="457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8" name="Google Shape;8;p2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
          <p:cNvSpPr txBox="1"/>
          <p:nvPr>
            <p:ph idx="1" type="body"/>
          </p:nvPr>
        </p:nvSpPr>
        <p:spPr>
          <a:xfrm>
            <a:off x="1201340" y="11859862"/>
            <a:ext cx="21971003" cy="636979"/>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000000"/>
              </a:buClr>
              <a:buSzPts val="3600"/>
              <a:buFont typeface="Helvetica Neue"/>
              <a:buNone/>
            </a:pPr>
            <a:r>
              <a:t/>
            </a:r>
            <a:endParaRPr/>
          </a:p>
        </p:txBody>
      </p:sp>
      <p:sp>
        <p:nvSpPr>
          <p:cNvPr id="77" name="Google Shape;77;p1"/>
          <p:cNvSpPr txBox="1"/>
          <p:nvPr>
            <p:ph idx="4294967295" type="ctrTitle"/>
          </p:nvPr>
        </p:nvSpPr>
        <p:spPr>
          <a:xfrm>
            <a:off x="1206496" y="2574991"/>
            <a:ext cx="21971004" cy="4648201"/>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000000"/>
              </a:buClr>
              <a:buSzPts val="11600"/>
              <a:buFont typeface="Helvetica Neue"/>
              <a:buNone/>
            </a:pPr>
            <a:r>
              <a:t/>
            </a:r>
            <a:endParaRPr b="1" i="0" sz="11600" u="none" cap="none" strike="noStrike">
              <a:solidFill>
                <a:srgbClr val="000000"/>
              </a:solidFill>
              <a:latin typeface="Helvetica Neue"/>
              <a:ea typeface="Helvetica Neue"/>
              <a:cs typeface="Helvetica Neue"/>
              <a:sym typeface="Helvetica Neue"/>
            </a:endParaRPr>
          </a:p>
        </p:txBody>
      </p:sp>
      <p:sp>
        <p:nvSpPr>
          <p:cNvPr id="78" name="Google Shape;78;p1"/>
          <p:cNvSpPr txBox="1"/>
          <p:nvPr>
            <p:ph idx="4294967295" type="subTitle"/>
          </p:nvPr>
        </p:nvSpPr>
        <p:spPr>
          <a:xfrm>
            <a:off x="1201342" y="7223190"/>
            <a:ext cx="21971001" cy="1905001"/>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5500"/>
              <a:buFont typeface="Helvetica Neue"/>
              <a:buNone/>
            </a:pPr>
            <a:r>
              <a:t/>
            </a:r>
            <a:endParaRPr b="1" i="0" sz="5500" u="none" cap="none" strike="noStrike">
              <a:solidFill>
                <a:srgbClr val="000000"/>
              </a:solidFill>
              <a:latin typeface="Helvetica Neue"/>
              <a:ea typeface="Helvetica Neue"/>
              <a:cs typeface="Helvetica Neue"/>
              <a:sym typeface="Helvetica Neue"/>
            </a:endParaRPr>
          </a:p>
        </p:txBody>
      </p:sp>
      <p:pic>
        <p:nvPicPr>
          <p:cNvPr descr="Thriving Slides-02.png" id="79" name="Google Shape;79;p1"/>
          <p:cNvPicPr preferRelativeResize="0"/>
          <p:nvPr/>
        </p:nvPicPr>
        <p:blipFill rotWithShape="1">
          <a:blip r:embed="rId3">
            <a:alphaModFix/>
          </a:blip>
          <a:srcRect b="0" l="0" r="0" t="0"/>
          <a:stretch/>
        </p:blipFill>
        <p:spPr>
          <a:xfrm>
            <a:off x="1844" y="-3126"/>
            <a:ext cx="24380312" cy="13722252"/>
          </a:xfrm>
          <a:prstGeom prst="rect">
            <a:avLst/>
          </a:prstGeom>
          <a:noFill/>
          <a:ln>
            <a:noFill/>
          </a:ln>
        </p:spPr>
      </p:pic>
      <p:sp>
        <p:nvSpPr>
          <p:cNvPr id="80" name="Google Shape;80;p1"/>
          <p:cNvSpPr txBox="1"/>
          <p:nvPr/>
        </p:nvSpPr>
        <p:spPr>
          <a:xfrm>
            <a:off x="157002" y="8168850"/>
            <a:ext cx="12534000" cy="22884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3399"/>
              </a:buClr>
              <a:buSzPts val="8000"/>
              <a:buFont typeface="Century Gothic"/>
              <a:buNone/>
            </a:pPr>
            <a:r>
              <a:rPr i="0" lang="en-US" sz="7600" u="none" cap="none" strike="noStrike">
                <a:solidFill>
                  <a:srgbClr val="003399"/>
                </a:solidFill>
                <a:latin typeface="Helvetica Neue"/>
                <a:ea typeface="Helvetica Neue"/>
                <a:cs typeface="Helvetica Neue"/>
                <a:sym typeface="Helvetica Neue"/>
              </a:rPr>
              <a:t>WRESTLING WITH GOD</a:t>
            </a:r>
            <a:endParaRPr sz="1000">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3399"/>
              </a:buClr>
              <a:buSzPts val="7000"/>
              <a:buFont typeface="Arial Narrow"/>
              <a:buNone/>
            </a:pPr>
            <a:r>
              <a:rPr i="0" lang="en-US" sz="6600" u="none" cap="none" strike="noStrike">
                <a:solidFill>
                  <a:srgbClr val="003399"/>
                </a:solidFill>
                <a:latin typeface="Helvetica Neue"/>
                <a:ea typeface="Helvetica Neue"/>
                <a:cs typeface="Helvetica Neue"/>
                <a:sym typeface="Helvetica Neue"/>
              </a:rPr>
              <a:t>GENESIS 32:22-32</a:t>
            </a:r>
            <a:endParaRPr sz="1000">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Thriving Slides-14.png" id="136" name="Google Shape;136;p10"/>
          <p:cNvPicPr preferRelativeResize="0"/>
          <p:nvPr/>
        </p:nvPicPr>
        <p:blipFill rotWithShape="1">
          <a:blip r:embed="rId3">
            <a:alphaModFix/>
          </a:blip>
          <a:srcRect b="0" l="0" r="0" t="0"/>
          <a:stretch/>
        </p:blipFill>
        <p:spPr>
          <a:xfrm>
            <a:off x="0" y="-15868"/>
            <a:ext cx="24397395" cy="13731868"/>
          </a:xfrm>
          <a:prstGeom prst="rect">
            <a:avLst/>
          </a:prstGeom>
          <a:noFill/>
          <a:ln>
            <a:noFill/>
          </a:ln>
        </p:spPr>
      </p:pic>
      <p:sp>
        <p:nvSpPr>
          <p:cNvPr id="137" name="Google Shape;137;p10"/>
          <p:cNvSpPr txBox="1"/>
          <p:nvPr/>
        </p:nvSpPr>
        <p:spPr>
          <a:xfrm>
            <a:off x="215518" y="3865344"/>
            <a:ext cx="23981156"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God initiates a wrestling match </a:t>
            </a:r>
            <a:endParaRPr/>
          </a:p>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with Jacob</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Thriving Slides-14.png" id="142" name="Google Shape;142;p11"/>
          <p:cNvPicPr preferRelativeResize="0"/>
          <p:nvPr/>
        </p:nvPicPr>
        <p:blipFill rotWithShape="1">
          <a:blip r:embed="rId3">
            <a:alphaModFix/>
          </a:blip>
          <a:srcRect b="0" l="0" r="0" t="0"/>
          <a:stretch/>
        </p:blipFill>
        <p:spPr>
          <a:xfrm>
            <a:off x="-337346" y="-205741"/>
            <a:ext cx="24888986" cy="14008555"/>
          </a:xfrm>
          <a:prstGeom prst="rect">
            <a:avLst/>
          </a:prstGeom>
          <a:noFill/>
          <a:ln>
            <a:noFill/>
          </a:ln>
        </p:spPr>
      </p:pic>
      <p:sp>
        <p:nvSpPr>
          <p:cNvPr id="143" name="Google Shape;143;p11"/>
          <p:cNvSpPr txBox="1"/>
          <p:nvPr/>
        </p:nvSpPr>
        <p:spPr>
          <a:xfrm>
            <a:off x="335215" y="3819624"/>
            <a:ext cx="23741763"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God touches Jacob in a way that causes him to stop fighting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Thriving Slides-14.png" id="148" name="Google Shape;148;p12"/>
          <p:cNvPicPr preferRelativeResize="0"/>
          <p:nvPr/>
        </p:nvPicPr>
        <p:blipFill rotWithShape="1">
          <a:blip r:embed="rId3">
            <a:alphaModFix/>
          </a:blip>
          <a:srcRect b="0" l="0" r="0" t="0"/>
          <a:stretch/>
        </p:blipFill>
        <p:spPr>
          <a:xfrm>
            <a:off x="-337346" y="-205741"/>
            <a:ext cx="24888986" cy="14008555"/>
          </a:xfrm>
          <a:prstGeom prst="rect">
            <a:avLst/>
          </a:prstGeom>
          <a:noFill/>
          <a:ln>
            <a:noFill/>
          </a:ln>
        </p:spPr>
      </p:pic>
      <p:sp>
        <p:nvSpPr>
          <p:cNvPr id="149" name="Google Shape;149;p12"/>
          <p:cNvSpPr txBox="1"/>
          <p:nvPr/>
        </p:nvSpPr>
        <p:spPr>
          <a:xfrm>
            <a:off x="335215" y="4512121"/>
            <a:ext cx="23741763" cy="148758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Jacob holds on and asks for a blessing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Thriving Slides-14.png" id="154" name="Google Shape;154;p13"/>
          <p:cNvPicPr preferRelativeResize="0"/>
          <p:nvPr/>
        </p:nvPicPr>
        <p:blipFill rotWithShape="1">
          <a:blip r:embed="rId3">
            <a:alphaModFix/>
          </a:blip>
          <a:srcRect b="0" l="0" r="0" t="0"/>
          <a:stretch/>
        </p:blipFill>
        <p:spPr>
          <a:xfrm>
            <a:off x="-337346" y="-205741"/>
            <a:ext cx="24888986" cy="14008555"/>
          </a:xfrm>
          <a:prstGeom prst="rect">
            <a:avLst/>
          </a:prstGeom>
          <a:noFill/>
          <a:ln>
            <a:noFill/>
          </a:ln>
        </p:spPr>
      </p:pic>
      <p:sp>
        <p:nvSpPr>
          <p:cNvPr id="155" name="Google Shape;155;p13"/>
          <p:cNvSpPr txBox="1"/>
          <p:nvPr/>
        </p:nvSpPr>
        <p:spPr>
          <a:xfrm>
            <a:off x="335215" y="3819624"/>
            <a:ext cx="23741763"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God requires Jacob to own up </a:t>
            </a:r>
            <a:endParaRPr/>
          </a:p>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to his name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descr="Thriving Slides-14.png" id="160" name="Google Shape;160;p14"/>
          <p:cNvPicPr preferRelativeResize="0"/>
          <p:nvPr/>
        </p:nvPicPr>
        <p:blipFill rotWithShape="1">
          <a:blip r:embed="rId3">
            <a:alphaModFix/>
          </a:blip>
          <a:srcRect b="0" l="0" r="0" t="0"/>
          <a:stretch/>
        </p:blipFill>
        <p:spPr>
          <a:xfrm>
            <a:off x="-337346" y="-205741"/>
            <a:ext cx="24888986" cy="14008555"/>
          </a:xfrm>
          <a:prstGeom prst="rect">
            <a:avLst/>
          </a:prstGeom>
          <a:noFill/>
          <a:ln>
            <a:noFill/>
          </a:ln>
        </p:spPr>
      </p:pic>
      <p:sp>
        <p:nvSpPr>
          <p:cNvPr id="161" name="Google Shape;161;p14"/>
          <p:cNvSpPr txBox="1"/>
          <p:nvPr/>
        </p:nvSpPr>
        <p:spPr>
          <a:xfrm>
            <a:off x="335215" y="3819624"/>
            <a:ext cx="23741763"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God gives Jacob a new name that reveals the change in Jacob’s nature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Thriving Slides-14.png" id="166" name="Google Shape;166;p15"/>
          <p:cNvPicPr preferRelativeResize="0"/>
          <p:nvPr/>
        </p:nvPicPr>
        <p:blipFill rotWithShape="1">
          <a:blip r:embed="rId3">
            <a:alphaModFix/>
          </a:blip>
          <a:srcRect b="0" l="0" r="0" t="0"/>
          <a:stretch/>
        </p:blipFill>
        <p:spPr>
          <a:xfrm>
            <a:off x="-337346" y="-205741"/>
            <a:ext cx="24888986" cy="14008555"/>
          </a:xfrm>
          <a:prstGeom prst="rect">
            <a:avLst/>
          </a:prstGeom>
          <a:noFill/>
          <a:ln>
            <a:noFill/>
          </a:ln>
        </p:spPr>
      </p:pic>
      <p:sp>
        <p:nvSpPr>
          <p:cNvPr id="167" name="Google Shape;167;p15"/>
          <p:cNvSpPr txBox="1"/>
          <p:nvPr/>
        </p:nvSpPr>
        <p:spPr>
          <a:xfrm>
            <a:off x="335215" y="4512121"/>
            <a:ext cx="23741763" cy="148758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Jacob walked away with a limp</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Thriving Slides-14.png" id="172" name="Google Shape;172;p16"/>
          <p:cNvPicPr preferRelativeResize="0"/>
          <p:nvPr/>
        </p:nvPicPr>
        <p:blipFill rotWithShape="1">
          <a:blip r:embed="rId3">
            <a:alphaModFix/>
          </a:blip>
          <a:srcRect b="0" l="0" r="0" t="0"/>
          <a:stretch/>
        </p:blipFill>
        <p:spPr>
          <a:xfrm>
            <a:off x="-337346" y="-205741"/>
            <a:ext cx="24888986" cy="14008555"/>
          </a:xfrm>
          <a:prstGeom prst="rect">
            <a:avLst/>
          </a:prstGeom>
          <a:noFill/>
          <a:ln>
            <a:noFill/>
          </a:ln>
        </p:spPr>
      </p:pic>
      <p:sp>
        <p:nvSpPr>
          <p:cNvPr id="173" name="Google Shape;173;p16"/>
          <p:cNvSpPr txBox="1"/>
          <p:nvPr/>
        </p:nvSpPr>
        <p:spPr>
          <a:xfrm>
            <a:off x="6959804" y="1696412"/>
            <a:ext cx="10203245" cy="7027565"/>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  the wrestling</a:t>
            </a:r>
            <a:endParaRPr/>
          </a:p>
          <a:p>
            <a:pPr indent="0" lvl="0" marL="0" marR="0" rtl="0" algn="l">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  the seeking</a:t>
            </a:r>
            <a:endParaRPr/>
          </a:p>
          <a:p>
            <a:pPr indent="0" lvl="0" marL="0" marR="0" rtl="0" algn="l">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  the naming</a:t>
            </a:r>
            <a:endParaRPr/>
          </a:p>
          <a:p>
            <a:pPr indent="0" lvl="0" marL="0" marR="0" rtl="0" algn="l">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  the blessing</a:t>
            </a:r>
            <a:endParaRPr/>
          </a:p>
          <a:p>
            <a:pPr indent="0" lvl="0" marL="0" marR="0" rtl="0" algn="l">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  the limping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Thriving Slides-14.png" id="178" name="Google Shape;178;p17"/>
          <p:cNvPicPr preferRelativeResize="0"/>
          <p:nvPr/>
        </p:nvPicPr>
        <p:blipFill rotWithShape="1">
          <a:blip r:embed="rId3">
            <a:alphaModFix/>
          </a:blip>
          <a:srcRect b="0" l="0" r="0" t="0"/>
          <a:stretch/>
        </p:blipFill>
        <p:spPr>
          <a:xfrm>
            <a:off x="-337346" y="-205741"/>
            <a:ext cx="24888986" cy="14008555"/>
          </a:xfrm>
          <a:prstGeom prst="rect">
            <a:avLst/>
          </a:prstGeom>
          <a:noFill/>
          <a:ln>
            <a:noFill/>
          </a:ln>
        </p:spPr>
      </p:pic>
      <p:sp>
        <p:nvSpPr>
          <p:cNvPr id="179" name="Google Shape;179;p17"/>
          <p:cNvSpPr txBox="1"/>
          <p:nvPr/>
        </p:nvSpPr>
        <p:spPr>
          <a:xfrm>
            <a:off x="205740" y="1118215"/>
            <a:ext cx="23385780" cy="841255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So what? </a:t>
            </a:r>
            <a:endParaRPr/>
          </a:p>
          <a:p>
            <a:pPr indent="0" lvl="0" marL="0" marR="0" rtl="0" algn="ctr">
              <a:lnSpc>
                <a:spcPct val="100000"/>
              </a:lnSpc>
              <a:spcBef>
                <a:spcPts val="0"/>
              </a:spcBef>
              <a:spcAft>
                <a:spcPts val="0"/>
              </a:spcAft>
              <a:buClr>
                <a:srgbClr val="5E5E5E"/>
              </a:buClr>
              <a:buSzPts val="9000"/>
              <a:buFont typeface="Helvetica Neue"/>
              <a:buNone/>
            </a:pPr>
            <a:r>
              <a:t/>
            </a:r>
            <a:endParaRPr b="0" i="0" sz="9000" u="none" cap="none" strike="noStrike">
              <a:solidFill>
                <a:srgbClr val="2F2F2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So, what if you are Jacob, and God needs to change your name in order to redeem your present and </a:t>
            </a:r>
            <a:endParaRPr/>
          </a:p>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rescue your future?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Thriving Slides-14.png" id="184" name="Google Shape;184;p18"/>
          <p:cNvPicPr preferRelativeResize="0"/>
          <p:nvPr/>
        </p:nvPicPr>
        <p:blipFill rotWithShape="1">
          <a:blip r:embed="rId3">
            <a:alphaModFix/>
          </a:blip>
          <a:srcRect b="0" l="0" r="0" t="0"/>
          <a:stretch/>
        </p:blipFill>
        <p:spPr>
          <a:xfrm>
            <a:off x="-337346" y="-205741"/>
            <a:ext cx="24888986" cy="14008555"/>
          </a:xfrm>
          <a:prstGeom prst="rect">
            <a:avLst/>
          </a:prstGeom>
          <a:noFill/>
          <a:ln>
            <a:noFill/>
          </a:ln>
        </p:spPr>
      </p:pic>
      <p:sp>
        <p:nvSpPr>
          <p:cNvPr id="185" name="Google Shape;185;p18"/>
          <p:cNvSpPr txBox="1"/>
          <p:nvPr/>
        </p:nvSpPr>
        <p:spPr>
          <a:xfrm>
            <a:off x="369924" y="275338"/>
            <a:ext cx="23474443" cy="7027565"/>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If you want what God alone can give, it will require of you what it required of Jacob:</a:t>
            </a:r>
            <a:endParaRPr/>
          </a:p>
          <a:p>
            <a:pPr indent="0" lvl="0" marL="0" marR="0" rtl="0" algn="ctr">
              <a:lnSpc>
                <a:spcPct val="100000"/>
              </a:lnSpc>
              <a:spcBef>
                <a:spcPts val="0"/>
              </a:spcBef>
              <a:spcAft>
                <a:spcPts val="0"/>
              </a:spcAft>
              <a:buClr>
                <a:srgbClr val="5E5E5E"/>
              </a:buClr>
              <a:buSzPts val="9000"/>
              <a:buFont typeface="Helvetica Neue"/>
              <a:buNone/>
            </a:pPr>
            <a:r>
              <a:t/>
            </a:r>
            <a:endParaRPr b="0" i="0" sz="9000" u="none" cap="none" strike="noStrike">
              <a:solidFill>
                <a:srgbClr val="2F2F2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5E5E5E"/>
              </a:buClr>
              <a:buSzPts val="9000"/>
              <a:buFont typeface="Helvetica Neue"/>
              <a:buNone/>
            </a:pPr>
            <a:r>
              <a:t/>
            </a:r>
            <a:endParaRPr b="0" i="0" sz="9000" u="none" cap="none" strike="noStrike">
              <a:solidFill>
                <a:srgbClr val="2F2F2F"/>
              </a:solidFill>
              <a:latin typeface="Century Gothic"/>
              <a:ea typeface="Century Gothic"/>
              <a:cs typeface="Century Gothic"/>
              <a:sym typeface="Century Gothic"/>
            </a:endParaRPr>
          </a:p>
        </p:txBody>
      </p:sp>
      <p:pic>
        <p:nvPicPr>
          <p:cNvPr id="186" name="Google Shape;186;p18"/>
          <p:cNvPicPr preferRelativeResize="0"/>
          <p:nvPr/>
        </p:nvPicPr>
        <p:blipFill rotWithShape="1">
          <a:blip r:embed="rId4">
            <a:alphaModFix/>
          </a:blip>
          <a:srcRect b="0" l="0" r="0" t="0"/>
          <a:stretch/>
        </p:blipFill>
        <p:spPr>
          <a:xfrm>
            <a:off x="6435873" y="3349304"/>
            <a:ext cx="10839627" cy="79071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descr="Thriving Slides-14.png" id="191" name="Google Shape;191;p19"/>
          <p:cNvPicPr preferRelativeResize="0"/>
          <p:nvPr/>
        </p:nvPicPr>
        <p:blipFill rotWithShape="1">
          <a:blip r:embed="rId3">
            <a:alphaModFix/>
          </a:blip>
          <a:srcRect b="0" l="0" r="0" t="0"/>
          <a:stretch/>
        </p:blipFill>
        <p:spPr>
          <a:xfrm>
            <a:off x="-337346" y="-205741"/>
            <a:ext cx="24888986" cy="14008555"/>
          </a:xfrm>
          <a:prstGeom prst="rect">
            <a:avLst/>
          </a:prstGeom>
          <a:noFill/>
          <a:ln>
            <a:noFill/>
          </a:ln>
        </p:spPr>
      </p:pic>
      <p:sp>
        <p:nvSpPr>
          <p:cNvPr id="192" name="Google Shape;192;p19"/>
          <p:cNvSpPr txBox="1"/>
          <p:nvPr/>
        </p:nvSpPr>
        <p:spPr>
          <a:xfrm>
            <a:off x="-22860" y="3197203"/>
            <a:ext cx="24137383" cy="425757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We can get into difficult places, </a:t>
            </a:r>
            <a:endParaRPr/>
          </a:p>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like Jacob </a:t>
            </a:r>
            <a:endParaRPr/>
          </a:p>
          <a:p>
            <a:pPr indent="0" lvl="0" marL="0" marR="0" rtl="0" algn="ctr">
              <a:lnSpc>
                <a:spcPct val="100000"/>
              </a:lnSpc>
              <a:spcBef>
                <a:spcPts val="0"/>
              </a:spcBef>
              <a:spcAft>
                <a:spcPts val="0"/>
              </a:spcAft>
              <a:buClr>
                <a:srgbClr val="5E5E5E"/>
              </a:buClr>
              <a:buSzPts val="9000"/>
              <a:buFont typeface="Helvetica Neue"/>
              <a:buNone/>
            </a:pPr>
            <a:r>
              <a:t/>
            </a:r>
            <a:endParaRPr b="0" i="0" sz="9000" u="none" cap="none" strike="noStrike">
              <a:solidFill>
                <a:srgbClr val="2F2F2F"/>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descr="Thriving Slides-14.png" id="85" name="Google Shape;85;p2"/>
          <p:cNvPicPr preferRelativeResize="0"/>
          <p:nvPr/>
        </p:nvPicPr>
        <p:blipFill rotWithShape="1">
          <a:blip r:embed="rId3">
            <a:alphaModFix/>
          </a:blip>
          <a:srcRect b="0" l="0" r="0" t="0"/>
          <a:stretch/>
        </p:blipFill>
        <p:spPr>
          <a:xfrm>
            <a:off x="6349" y="3770"/>
            <a:ext cx="24355808" cy="13708460"/>
          </a:xfrm>
          <a:prstGeom prst="rect">
            <a:avLst/>
          </a:prstGeom>
          <a:noFill/>
          <a:ln>
            <a:noFill/>
          </a:ln>
        </p:spPr>
      </p:pic>
      <p:pic>
        <p:nvPicPr>
          <p:cNvPr descr="Logo, company name&#10;&#10;Description automatically generated" id="86" name="Google Shape;86;p2"/>
          <p:cNvPicPr preferRelativeResize="0"/>
          <p:nvPr/>
        </p:nvPicPr>
        <p:blipFill rotWithShape="1">
          <a:blip r:embed="rId4">
            <a:alphaModFix/>
          </a:blip>
          <a:srcRect b="0" l="0" r="0" t="0"/>
          <a:stretch/>
        </p:blipFill>
        <p:spPr>
          <a:xfrm>
            <a:off x="-902649" y="7540"/>
            <a:ext cx="26189299" cy="137084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descr="Thriving Slides-14.png" id="197" name="Google Shape;197;p20"/>
          <p:cNvPicPr preferRelativeResize="0"/>
          <p:nvPr/>
        </p:nvPicPr>
        <p:blipFill rotWithShape="1">
          <a:blip r:embed="rId3">
            <a:alphaModFix/>
          </a:blip>
          <a:srcRect b="0" l="0" r="0" t="0"/>
          <a:stretch/>
        </p:blipFill>
        <p:spPr>
          <a:xfrm>
            <a:off x="-337346" y="-205741"/>
            <a:ext cx="24888986" cy="14008555"/>
          </a:xfrm>
          <a:prstGeom prst="rect">
            <a:avLst/>
          </a:prstGeom>
          <a:noFill/>
          <a:ln>
            <a:noFill/>
          </a:ln>
        </p:spPr>
      </p:pic>
      <p:sp>
        <p:nvSpPr>
          <p:cNvPr id="198" name="Google Shape;198;p20"/>
          <p:cNvSpPr txBox="1"/>
          <p:nvPr/>
        </p:nvSpPr>
        <p:spPr>
          <a:xfrm>
            <a:off x="-22860" y="4582197"/>
            <a:ext cx="24137383" cy="148758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God initiates a wrestling match with us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Thriving Slides-14.png" id="203" name="Google Shape;203;p21"/>
          <p:cNvPicPr preferRelativeResize="0"/>
          <p:nvPr/>
        </p:nvPicPr>
        <p:blipFill rotWithShape="1">
          <a:blip r:embed="rId3">
            <a:alphaModFix/>
          </a:blip>
          <a:srcRect b="0" l="0" r="0" t="0"/>
          <a:stretch/>
        </p:blipFill>
        <p:spPr>
          <a:xfrm>
            <a:off x="-337346" y="-205741"/>
            <a:ext cx="24888986" cy="14008555"/>
          </a:xfrm>
          <a:prstGeom prst="rect">
            <a:avLst/>
          </a:prstGeom>
          <a:noFill/>
          <a:ln>
            <a:noFill/>
          </a:ln>
        </p:spPr>
      </p:pic>
      <p:sp>
        <p:nvSpPr>
          <p:cNvPr id="204" name="Google Shape;204;p21"/>
          <p:cNvSpPr txBox="1"/>
          <p:nvPr/>
        </p:nvSpPr>
        <p:spPr>
          <a:xfrm>
            <a:off x="-22860" y="4582197"/>
            <a:ext cx="24137383" cy="148758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Jacob holds on…but so does God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descr="Thriving Slides-14.png" id="209" name="Google Shape;209;p22"/>
          <p:cNvPicPr preferRelativeResize="0"/>
          <p:nvPr/>
        </p:nvPicPr>
        <p:blipFill rotWithShape="1">
          <a:blip r:embed="rId3">
            <a:alphaModFix/>
          </a:blip>
          <a:srcRect b="0" l="0" r="0" t="0"/>
          <a:stretch/>
        </p:blipFill>
        <p:spPr>
          <a:xfrm>
            <a:off x="-337346" y="-205741"/>
            <a:ext cx="24888986" cy="14008555"/>
          </a:xfrm>
          <a:prstGeom prst="rect">
            <a:avLst/>
          </a:prstGeom>
          <a:noFill/>
          <a:ln>
            <a:noFill/>
          </a:ln>
        </p:spPr>
      </p:pic>
      <p:sp>
        <p:nvSpPr>
          <p:cNvPr id="210" name="Google Shape;210;p22"/>
          <p:cNvSpPr txBox="1"/>
          <p:nvPr/>
        </p:nvSpPr>
        <p:spPr>
          <a:xfrm>
            <a:off x="246617" y="4696497"/>
            <a:ext cx="24137383" cy="148758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Like Jacob, God asks us our name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Thriving Slides-14.png" id="215" name="Google Shape;215;p23"/>
          <p:cNvPicPr preferRelativeResize="0"/>
          <p:nvPr/>
        </p:nvPicPr>
        <p:blipFill rotWithShape="1">
          <a:blip r:embed="rId3">
            <a:alphaModFix/>
          </a:blip>
          <a:srcRect b="0" l="0" r="0" t="0"/>
          <a:stretch/>
        </p:blipFill>
        <p:spPr>
          <a:xfrm>
            <a:off x="-337346" y="-205741"/>
            <a:ext cx="24888986" cy="14008555"/>
          </a:xfrm>
          <a:prstGeom prst="rect">
            <a:avLst/>
          </a:prstGeom>
          <a:noFill/>
          <a:ln>
            <a:noFill/>
          </a:ln>
        </p:spPr>
      </p:pic>
      <p:sp>
        <p:nvSpPr>
          <p:cNvPr id="216" name="Google Shape;216;p23"/>
          <p:cNvSpPr txBox="1"/>
          <p:nvPr/>
        </p:nvSpPr>
        <p:spPr>
          <a:xfrm>
            <a:off x="-22860" y="3889700"/>
            <a:ext cx="24137383"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Jacob gets a new name (nature) </a:t>
            </a:r>
            <a:endParaRPr/>
          </a:p>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and we can, too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4"/>
          <p:cNvSpPr txBox="1"/>
          <p:nvPr>
            <p:ph idx="1" type="body"/>
          </p:nvPr>
        </p:nvSpPr>
        <p:spPr>
          <a:xfrm>
            <a:off x="1201340" y="11859862"/>
            <a:ext cx="21971003" cy="636979"/>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000000"/>
              </a:buClr>
              <a:buSzPts val="3600"/>
              <a:buFont typeface="Helvetica Neue"/>
              <a:buNone/>
            </a:pPr>
            <a:r>
              <a:t/>
            </a:r>
            <a:endParaRPr/>
          </a:p>
        </p:txBody>
      </p:sp>
      <p:sp>
        <p:nvSpPr>
          <p:cNvPr id="222" name="Google Shape;222;p24"/>
          <p:cNvSpPr txBox="1"/>
          <p:nvPr>
            <p:ph idx="4294967295" type="ctrTitle"/>
          </p:nvPr>
        </p:nvSpPr>
        <p:spPr>
          <a:xfrm>
            <a:off x="1206496" y="2574991"/>
            <a:ext cx="21971004" cy="4648201"/>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000000"/>
              </a:buClr>
              <a:buSzPts val="11600"/>
              <a:buFont typeface="Helvetica Neue"/>
              <a:buNone/>
            </a:pPr>
            <a:r>
              <a:t/>
            </a:r>
            <a:endParaRPr b="1" i="0" sz="11600" u="none" cap="none" strike="noStrike">
              <a:solidFill>
                <a:srgbClr val="000000"/>
              </a:solidFill>
              <a:latin typeface="Helvetica Neue"/>
              <a:ea typeface="Helvetica Neue"/>
              <a:cs typeface="Helvetica Neue"/>
              <a:sym typeface="Helvetica Neue"/>
            </a:endParaRPr>
          </a:p>
        </p:txBody>
      </p:sp>
      <p:sp>
        <p:nvSpPr>
          <p:cNvPr id="223" name="Google Shape;223;p24"/>
          <p:cNvSpPr txBox="1"/>
          <p:nvPr>
            <p:ph idx="4294967295" type="subTitle"/>
          </p:nvPr>
        </p:nvSpPr>
        <p:spPr>
          <a:xfrm>
            <a:off x="1201342" y="7223190"/>
            <a:ext cx="21971001" cy="1905001"/>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5500"/>
              <a:buFont typeface="Helvetica Neue"/>
              <a:buNone/>
            </a:pPr>
            <a:r>
              <a:t/>
            </a:r>
            <a:endParaRPr b="1" i="0" sz="5500" u="none" cap="none" strike="noStrike">
              <a:solidFill>
                <a:srgbClr val="000000"/>
              </a:solidFill>
              <a:latin typeface="Helvetica Neue"/>
              <a:ea typeface="Helvetica Neue"/>
              <a:cs typeface="Helvetica Neue"/>
              <a:sym typeface="Helvetica Neue"/>
            </a:endParaRPr>
          </a:p>
        </p:txBody>
      </p:sp>
      <p:pic>
        <p:nvPicPr>
          <p:cNvPr descr="Thriving Slides-02.png" id="224" name="Google Shape;224;p24"/>
          <p:cNvPicPr preferRelativeResize="0"/>
          <p:nvPr/>
        </p:nvPicPr>
        <p:blipFill rotWithShape="1">
          <a:blip r:embed="rId3">
            <a:alphaModFix/>
          </a:blip>
          <a:srcRect b="0" l="0" r="0" t="0"/>
          <a:stretch/>
        </p:blipFill>
        <p:spPr>
          <a:xfrm>
            <a:off x="1844" y="-3126"/>
            <a:ext cx="24380312" cy="13722252"/>
          </a:xfrm>
          <a:prstGeom prst="rect">
            <a:avLst/>
          </a:prstGeom>
          <a:noFill/>
          <a:ln>
            <a:noFill/>
          </a:ln>
        </p:spPr>
      </p:pic>
      <p:sp>
        <p:nvSpPr>
          <p:cNvPr id="225" name="Google Shape;225;p24"/>
          <p:cNvSpPr txBox="1"/>
          <p:nvPr/>
        </p:nvSpPr>
        <p:spPr>
          <a:xfrm>
            <a:off x="805663" y="8226661"/>
            <a:ext cx="11038200" cy="2288400"/>
          </a:xfrm>
          <a:prstGeom prst="rect">
            <a:avLst/>
          </a:prstGeom>
          <a:noFill/>
          <a:ln>
            <a:noFill/>
          </a:ln>
        </p:spPr>
        <p:txBody>
          <a:bodyPr anchorCtr="0" anchor="ctr" bIns="50800" lIns="50800" spcFirstLastPara="1" rIns="50800" wrap="square" tIns="50800">
            <a:spAutoFit/>
          </a:bodyPr>
          <a:lstStyle/>
          <a:p>
            <a:pPr indent="0" lvl="0" marL="0" rtl="0" algn="ctr">
              <a:spcBef>
                <a:spcPts val="0"/>
              </a:spcBef>
              <a:spcAft>
                <a:spcPts val="0"/>
              </a:spcAft>
              <a:buClr>
                <a:srgbClr val="003399"/>
              </a:buClr>
              <a:buSzPts val="8000"/>
              <a:buFont typeface="Century Gothic"/>
              <a:buNone/>
            </a:pPr>
            <a:r>
              <a:rPr lang="en-US" sz="7600">
                <a:solidFill>
                  <a:srgbClr val="003399"/>
                </a:solidFill>
                <a:latin typeface="Helvetica Neue"/>
                <a:ea typeface="Helvetica Neue"/>
                <a:cs typeface="Helvetica Neue"/>
                <a:sym typeface="Helvetica Neue"/>
              </a:rPr>
              <a:t>WRESTLING WITH GOD</a:t>
            </a:r>
            <a:endParaRPr sz="1000">
              <a:latin typeface="Helvetica Neue"/>
              <a:ea typeface="Helvetica Neue"/>
              <a:cs typeface="Helvetica Neue"/>
              <a:sym typeface="Helvetica Neue"/>
            </a:endParaRPr>
          </a:p>
          <a:p>
            <a:pPr indent="0" lvl="0" marL="0" rtl="0" algn="ctr">
              <a:spcBef>
                <a:spcPts val="0"/>
              </a:spcBef>
              <a:spcAft>
                <a:spcPts val="0"/>
              </a:spcAft>
              <a:buClr>
                <a:srgbClr val="003399"/>
              </a:buClr>
              <a:buSzPts val="7000"/>
              <a:buFont typeface="Arial Narrow"/>
              <a:buNone/>
            </a:pPr>
            <a:r>
              <a:rPr lang="en-US" sz="6600">
                <a:solidFill>
                  <a:srgbClr val="003399"/>
                </a:solidFill>
                <a:latin typeface="Helvetica Neue"/>
                <a:ea typeface="Helvetica Neue"/>
                <a:cs typeface="Helvetica Neue"/>
                <a:sym typeface="Helvetica Neue"/>
              </a:rPr>
              <a:t>GENESIS 32:22-32</a:t>
            </a:r>
            <a:endParaRPr sz="8000">
              <a:solidFill>
                <a:srgbClr val="003399"/>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Thriving Slides-14.png" id="91" name="Google Shape;91;p3"/>
          <p:cNvPicPr preferRelativeResize="0"/>
          <p:nvPr/>
        </p:nvPicPr>
        <p:blipFill rotWithShape="1">
          <a:blip r:embed="rId3">
            <a:alphaModFix/>
          </a:blip>
          <a:srcRect b="0" l="0" r="0" t="0"/>
          <a:stretch/>
        </p:blipFill>
        <p:spPr>
          <a:xfrm>
            <a:off x="6349" y="3770"/>
            <a:ext cx="24355808" cy="13708460"/>
          </a:xfrm>
          <a:prstGeom prst="rect">
            <a:avLst/>
          </a:prstGeom>
          <a:noFill/>
          <a:ln>
            <a:noFill/>
          </a:ln>
        </p:spPr>
      </p:pic>
      <p:pic>
        <p:nvPicPr>
          <p:cNvPr descr="Diagram&#10;&#10;Description automatically generated with medium confidence" id="92" name="Google Shape;92;p3"/>
          <p:cNvPicPr preferRelativeResize="0"/>
          <p:nvPr/>
        </p:nvPicPr>
        <p:blipFill rotWithShape="1">
          <a:blip r:embed="rId4">
            <a:alphaModFix/>
          </a:blip>
          <a:srcRect b="0" l="0" r="0" t="0"/>
          <a:stretch/>
        </p:blipFill>
        <p:spPr>
          <a:xfrm>
            <a:off x="-902650" y="7540"/>
            <a:ext cx="26189299" cy="137084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4"/>
          <p:cNvSpPr txBox="1"/>
          <p:nvPr>
            <p:ph idx="1" type="body"/>
          </p:nvPr>
        </p:nvSpPr>
        <p:spPr>
          <a:xfrm>
            <a:off x="1201340" y="11859862"/>
            <a:ext cx="21971003" cy="636979"/>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000000"/>
              </a:buClr>
              <a:buSzPts val="3600"/>
              <a:buFont typeface="Helvetica Neue"/>
              <a:buNone/>
            </a:pPr>
            <a:r>
              <a:t/>
            </a:r>
            <a:endParaRPr/>
          </a:p>
        </p:txBody>
      </p:sp>
      <p:sp>
        <p:nvSpPr>
          <p:cNvPr id="98" name="Google Shape;98;p4"/>
          <p:cNvSpPr txBox="1"/>
          <p:nvPr>
            <p:ph idx="4294967295" type="ctrTitle"/>
          </p:nvPr>
        </p:nvSpPr>
        <p:spPr>
          <a:xfrm>
            <a:off x="1206496" y="2574991"/>
            <a:ext cx="21971004" cy="4648201"/>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000000"/>
              </a:buClr>
              <a:buSzPts val="11600"/>
              <a:buFont typeface="Helvetica Neue"/>
              <a:buNone/>
            </a:pPr>
            <a:r>
              <a:t/>
            </a:r>
            <a:endParaRPr b="1" i="0" sz="11600" u="none" cap="none" strike="noStrike">
              <a:solidFill>
                <a:srgbClr val="000000"/>
              </a:solidFill>
              <a:latin typeface="Helvetica Neue"/>
              <a:ea typeface="Helvetica Neue"/>
              <a:cs typeface="Helvetica Neue"/>
              <a:sym typeface="Helvetica Neue"/>
            </a:endParaRPr>
          </a:p>
        </p:txBody>
      </p:sp>
      <p:sp>
        <p:nvSpPr>
          <p:cNvPr id="99" name="Google Shape;99;p4"/>
          <p:cNvSpPr txBox="1"/>
          <p:nvPr>
            <p:ph idx="4294967295" type="subTitle"/>
          </p:nvPr>
        </p:nvSpPr>
        <p:spPr>
          <a:xfrm>
            <a:off x="1201342" y="7223190"/>
            <a:ext cx="21971001" cy="1905001"/>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5500"/>
              <a:buFont typeface="Helvetica Neue"/>
              <a:buNone/>
            </a:pPr>
            <a:r>
              <a:t/>
            </a:r>
            <a:endParaRPr b="1" i="0" sz="5500" u="none" cap="none" strike="noStrike">
              <a:solidFill>
                <a:srgbClr val="000000"/>
              </a:solidFill>
              <a:latin typeface="Helvetica Neue"/>
              <a:ea typeface="Helvetica Neue"/>
              <a:cs typeface="Helvetica Neue"/>
              <a:sym typeface="Helvetica Neue"/>
            </a:endParaRPr>
          </a:p>
        </p:txBody>
      </p:sp>
      <p:pic>
        <p:nvPicPr>
          <p:cNvPr descr="Thriving Slides-02.png" id="100" name="Google Shape;100;p4"/>
          <p:cNvPicPr preferRelativeResize="0"/>
          <p:nvPr/>
        </p:nvPicPr>
        <p:blipFill rotWithShape="1">
          <a:blip r:embed="rId3">
            <a:alphaModFix/>
          </a:blip>
          <a:srcRect b="0" l="0" r="0" t="0"/>
          <a:stretch/>
        </p:blipFill>
        <p:spPr>
          <a:xfrm>
            <a:off x="1844" y="-3126"/>
            <a:ext cx="24380312" cy="137222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Thriving Slides-14.png" id="105" name="Google Shape;105;p5"/>
          <p:cNvPicPr preferRelativeResize="0"/>
          <p:nvPr/>
        </p:nvPicPr>
        <p:blipFill rotWithShape="1">
          <a:blip r:embed="rId3">
            <a:alphaModFix/>
          </a:blip>
          <a:srcRect b="0" l="0" r="0" t="0"/>
          <a:stretch/>
        </p:blipFill>
        <p:spPr>
          <a:xfrm>
            <a:off x="6349" y="3770"/>
            <a:ext cx="24355808" cy="13708460"/>
          </a:xfrm>
          <a:prstGeom prst="rect">
            <a:avLst/>
          </a:prstGeom>
          <a:noFill/>
          <a:ln>
            <a:noFill/>
          </a:ln>
        </p:spPr>
      </p:pic>
      <p:sp>
        <p:nvSpPr>
          <p:cNvPr id="106" name="Google Shape;106;p5"/>
          <p:cNvSpPr txBox="1"/>
          <p:nvPr/>
        </p:nvSpPr>
        <p:spPr>
          <a:xfrm>
            <a:off x="437823" y="919288"/>
            <a:ext cx="23164526" cy="872033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F2F2F"/>
              </a:buClr>
              <a:buSzPts val="8000"/>
              <a:buFont typeface="Century Gothic"/>
              <a:buNone/>
            </a:pPr>
            <a:r>
              <a:rPr b="0" i="0" lang="en-US" sz="8000" u="none" cap="none" strike="noStrike">
                <a:solidFill>
                  <a:srgbClr val="2F2F2F"/>
                </a:solidFill>
                <a:latin typeface="Century Gothic"/>
                <a:ea typeface="Century Gothic"/>
                <a:cs typeface="Century Gothic"/>
                <a:sym typeface="Century Gothic"/>
              </a:rPr>
              <a:t>That night Jacob got up and took his two wives, his two female servants and his eleven sons and crossed the ford of the Jabbok.  </a:t>
            </a:r>
            <a:endParaRPr/>
          </a:p>
          <a:p>
            <a:pPr indent="0" lvl="0" marL="0" marR="0" rtl="0" algn="ctr">
              <a:lnSpc>
                <a:spcPct val="100000"/>
              </a:lnSpc>
              <a:spcBef>
                <a:spcPts val="0"/>
              </a:spcBef>
              <a:spcAft>
                <a:spcPts val="0"/>
              </a:spcAft>
              <a:buClr>
                <a:srgbClr val="2F2F2F"/>
              </a:buClr>
              <a:buSzPts val="8000"/>
              <a:buFont typeface="Century Gothic"/>
              <a:buNone/>
            </a:pPr>
            <a:r>
              <a:rPr b="0" i="0" lang="en-US" sz="8000" u="none" cap="none" strike="noStrike">
                <a:solidFill>
                  <a:srgbClr val="2F2F2F"/>
                </a:solidFill>
                <a:latin typeface="Century Gothic"/>
                <a:ea typeface="Century Gothic"/>
                <a:cs typeface="Century Gothic"/>
                <a:sym typeface="Century Gothic"/>
              </a:rPr>
              <a:t>After he had sent them across the stream, he sent over all his possessions. So</a:t>
            </a:r>
            <a:endParaRPr b="0" i="0" sz="8000" u="none" cap="none" strike="noStrike">
              <a:solidFill>
                <a:srgbClr val="2F2F2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F2F2F"/>
              </a:buClr>
              <a:buSzPts val="8000"/>
              <a:buFont typeface="Century Gothic"/>
              <a:buNone/>
            </a:pPr>
            <a:r>
              <a:rPr b="0" i="0" lang="en-US" sz="8000" u="none" cap="none" strike="noStrike">
                <a:solidFill>
                  <a:srgbClr val="2F2F2F"/>
                </a:solidFill>
                <a:latin typeface="Century Gothic"/>
                <a:ea typeface="Century Gothic"/>
                <a:cs typeface="Century Gothic"/>
                <a:sym typeface="Century Gothic"/>
              </a:rPr>
              <a:t>Jacob was left alone, and a man wrestled with him till daybreak.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Thriving Slides-14.png" id="111" name="Google Shape;111;p6"/>
          <p:cNvPicPr preferRelativeResize="0"/>
          <p:nvPr/>
        </p:nvPicPr>
        <p:blipFill rotWithShape="1">
          <a:blip r:embed="rId3">
            <a:alphaModFix/>
          </a:blip>
          <a:srcRect b="0" l="0" r="0" t="0"/>
          <a:stretch/>
        </p:blipFill>
        <p:spPr>
          <a:xfrm>
            <a:off x="6349" y="3770"/>
            <a:ext cx="24355808" cy="13708460"/>
          </a:xfrm>
          <a:prstGeom prst="rect">
            <a:avLst/>
          </a:prstGeom>
          <a:noFill/>
          <a:ln>
            <a:noFill/>
          </a:ln>
        </p:spPr>
      </p:pic>
      <p:sp>
        <p:nvSpPr>
          <p:cNvPr id="112" name="Google Shape;112;p6"/>
          <p:cNvSpPr txBox="1"/>
          <p:nvPr/>
        </p:nvSpPr>
        <p:spPr>
          <a:xfrm>
            <a:off x="369243" y="594900"/>
            <a:ext cx="23164526" cy="9951442"/>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F2F2F"/>
              </a:buClr>
              <a:buSzPts val="8000"/>
              <a:buFont typeface="Century Gothic"/>
              <a:buNone/>
            </a:pPr>
            <a:r>
              <a:rPr b="0" i="0" lang="en-US" sz="8000" u="none" cap="none" strike="noStrike">
                <a:solidFill>
                  <a:srgbClr val="2F2F2F"/>
                </a:solidFill>
                <a:latin typeface="Century Gothic"/>
                <a:ea typeface="Century Gothic"/>
                <a:cs typeface="Century Gothic"/>
                <a:sym typeface="Century Gothic"/>
              </a:rPr>
              <a:t>When the man saw that he could not overpower him, he touched the socket of Jacob’s hip so that his hip was wrenched as he wrestled with the man. Then the man said, “Let me go, for it is daybreak.”</a:t>
            </a:r>
            <a:endParaRPr/>
          </a:p>
          <a:p>
            <a:pPr indent="0" lvl="0" marL="0" marR="0" rtl="0" algn="ctr">
              <a:lnSpc>
                <a:spcPct val="100000"/>
              </a:lnSpc>
              <a:spcBef>
                <a:spcPts val="0"/>
              </a:spcBef>
              <a:spcAft>
                <a:spcPts val="0"/>
              </a:spcAft>
              <a:buClr>
                <a:srgbClr val="5E5E5E"/>
              </a:buClr>
              <a:buSzPts val="8000"/>
              <a:buFont typeface="Helvetica Neue"/>
              <a:buNone/>
            </a:pPr>
            <a:r>
              <a:t/>
            </a:r>
            <a:endParaRPr b="0" i="0" sz="8000" u="none" cap="none" strike="noStrike">
              <a:solidFill>
                <a:srgbClr val="2F2F2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F2F2F"/>
              </a:buClr>
              <a:buSzPts val="8000"/>
              <a:buFont typeface="Century Gothic"/>
              <a:buNone/>
            </a:pPr>
            <a:r>
              <a:rPr b="0" i="0" lang="en-US" sz="8000" u="none" cap="none" strike="noStrike">
                <a:solidFill>
                  <a:srgbClr val="2F2F2F"/>
                </a:solidFill>
                <a:latin typeface="Century Gothic"/>
                <a:ea typeface="Century Gothic"/>
                <a:cs typeface="Century Gothic"/>
                <a:sym typeface="Century Gothic"/>
              </a:rPr>
              <a:t>But Jacob replied, “I will not let you go unless you bless me.”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Thriving Slides-14.png" id="117" name="Google Shape;117;p7"/>
          <p:cNvPicPr preferRelativeResize="0"/>
          <p:nvPr/>
        </p:nvPicPr>
        <p:blipFill rotWithShape="1">
          <a:blip r:embed="rId3">
            <a:alphaModFix/>
          </a:blip>
          <a:srcRect b="0" l="0" r="0" t="0"/>
          <a:stretch/>
        </p:blipFill>
        <p:spPr>
          <a:xfrm>
            <a:off x="28192" y="0"/>
            <a:ext cx="24355808" cy="13708460"/>
          </a:xfrm>
          <a:prstGeom prst="rect">
            <a:avLst/>
          </a:prstGeom>
          <a:noFill/>
          <a:ln>
            <a:noFill/>
          </a:ln>
        </p:spPr>
      </p:pic>
      <p:sp>
        <p:nvSpPr>
          <p:cNvPr id="118" name="Google Shape;118;p7"/>
          <p:cNvSpPr txBox="1"/>
          <p:nvPr/>
        </p:nvSpPr>
        <p:spPr>
          <a:xfrm>
            <a:off x="215543" y="-2"/>
            <a:ext cx="23981100" cy="1090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F2F2F"/>
              </a:buClr>
              <a:buSzPts val="8000"/>
              <a:buFont typeface="Century Gothic"/>
              <a:buNone/>
            </a:pPr>
            <a:r>
              <a:rPr b="0" i="0" lang="en-US" sz="7800" u="none" cap="none" strike="noStrike">
                <a:solidFill>
                  <a:srgbClr val="2F2F2F"/>
                </a:solidFill>
                <a:latin typeface="Century Gothic"/>
                <a:ea typeface="Century Gothic"/>
                <a:cs typeface="Century Gothic"/>
                <a:sym typeface="Century Gothic"/>
              </a:rPr>
              <a:t>The man asked him, “What is your name?”</a:t>
            </a:r>
            <a:endParaRPr sz="1200"/>
          </a:p>
          <a:p>
            <a:pPr indent="0" lvl="0" marL="0" marR="0" rtl="0" algn="ctr">
              <a:lnSpc>
                <a:spcPct val="100000"/>
              </a:lnSpc>
              <a:spcBef>
                <a:spcPts val="0"/>
              </a:spcBef>
              <a:spcAft>
                <a:spcPts val="0"/>
              </a:spcAft>
              <a:buClr>
                <a:srgbClr val="2F2F2F"/>
              </a:buClr>
              <a:buSzPts val="8000"/>
              <a:buFont typeface="Century Gothic"/>
              <a:buNone/>
            </a:pPr>
            <a:r>
              <a:rPr b="0" i="0" lang="en-US" sz="7800" u="none" cap="none" strike="noStrike">
                <a:solidFill>
                  <a:srgbClr val="2F2F2F"/>
                </a:solidFill>
                <a:latin typeface="Century Gothic"/>
                <a:ea typeface="Century Gothic"/>
                <a:cs typeface="Century Gothic"/>
                <a:sym typeface="Century Gothic"/>
              </a:rPr>
              <a:t>“Jacob,” he answered.</a:t>
            </a:r>
            <a:endParaRPr sz="1200"/>
          </a:p>
          <a:p>
            <a:pPr indent="0" lvl="0" marL="0" marR="0" rtl="0" algn="ctr">
              <a:lnSpc>
                <a:spcPct val="100000"/>
              </a:lnSpc>
              <a:spcBef>
                <a:spcPts val="0"/>
              </a:spcBef>
              <a:spcAft>
                <a:spcPts val="0"/>
              </a:spcAft>
              <a:buClr>
                <a:srgbClr val="2F2F2F"/>
              </a:buClr>
              <a:buSzPts val="8000"/>
              <a:buFont typeface="Century Gothic"/>
              <a:buNone/>
            </a:pPr>
            <a:r>
              <a:rPr b="0" i="0" lang="en-US" sz="7800" u="none" cap="none" strike="noStrike">
                <a:solidFill>
                  <a:srgbClr val="2F2F2F"/>
                </a:solidFill>
                <a:latin typeface="Century Gothic"/>
                <a:ea typeface="Century Gothic"/>
                <a:cs typeface="Century Gothic"/>
                <a:sym typeface="Century Gothic"/>
              </a:rPr>
              <a:t>Then the man said, “Your name will </a:t>
            </a:r>
            <a:endParaRPr b="0" i="0" sz="7800" u="none" cap="none" strike="noStrike">
              <a:solidFill>
                <a:srgbClr val="2F2F2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F2F2F"/>
              </a:buClr>
              <a:buSzPts val="8000"/>
              <a:buFont typeface="Century Gothic"/>
              <a:buNone/>
            </a:pPr>
            <a:r>
              <a:rPr b="0" i="0" lang="en-US" sz="7800" u="none" cap="none" strike="noStrike">
                <a:solidFill>
                  <a:srgbClr val="2F2F2F"/>
                </a:solidFill>
                <a:latin typeface="Century Gothic"/>
                <a:ea typeface="Century Gothic"/>
                <a:cs typeface="Century Gothic"/>
                <a:sym typeface="Century Gothic"/>
              </a:rPr>
              <a:t>no longer be Jacob, but Israel, </a:t>
            </a:r>
            <a:endParaRPr b="0" i="0" sz="7800" u="none" cap="none" strike="noStrike">
              <a:solidFill>
                <a:srgbClr val="2F2F2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F2F2F"/>
              </a:buClr>
              <a:buSzPts val="8000"/>
              <a:buFont typeface="Century Gothic"/>
              <a:buNone/>
            </a:pPr>
            <a:r>
              <a:rPr b="0" i="0" lang="en-US" sz="7800" u="none" cap="none" strike="noStrike">
                <a:solidFill>
                  <a:srgbClr val="2F2F2F"/>
                </a:solidFill>
                <a:latin typeface="Century Gothic"/>
                <a:ea typeface="Century Gothic"/>
                <a:cs typeface="Century Gothic"/>
                <a:sym typeface="Century Gothic"/>
              </a:rPr>
              <a:t>because you have struggled with God </a:t>
            </a:r>
            <a:endParaRPr b="0" i="0" sz="7800" u="none" cap="none" strike="noStrike">
              <a:solidFill>
                <a:srgbClr val="2F2F2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F2F2F"/>
              </a:buClr>
              <a:buSzPts val="8000"/>
              <a:buFont typeface="Century Gothic"/>
              <a:buNone/>
            </a:pPr>
            <a:r>
              <a:rPr b="0" i="0" lang="en-US" sz="7800" u="none" cap="none" strike="noStrike">
                <a:solidFill>
                  <a:srgbClr val="2F2F2F"/>
                </a:solidFill>
                <a:latin typeface="Century Gothic"/>
                <a:ea typeface="Century Gothic"/>
                <a:cs typeface="Century Gothic"/>
                <a:sym typeface="Century Gothic"/>
              </a:rPr>
              <a:t>and with humans and have overcome.”</a:t>
            </a:r>
            <a:endParaRPr sz="1200"/>
          </a:p>
          <a:p>
            <a:pPr indent="0" lvl="0" marL="0" marR="0" rtl="0" algn="ctr">
              <a:lnSpc>
                <a:spcPct val="100000"/>
              </a:lnSpc>
              <a:spcBef>
                <a:spcPts val="0"/>
              </a:spcBef>
              <a:spcAft>
                <a:spcPts val="0"/>
              </a:spcAft>
              <a:buClr>
                <a:srgbClr val="2F2F2F"/>
              </a:buClr>
              <a:buSzPts val="8000"/>
              <a:buFont typeface="Century Gothic"/>
              <a:buNone/>
            </a:pPr>
            <a:r>
              <a:rPr b="0" i="0" lang="en-US" sz="7800" u="none" cap="none" strike="noStrike">
                <a:solidFill>
                  <a:srgbClr val="2F2F2F"/>
                </a:solidFill>
                <a:latin typeface="Century Gothic"/>
                <a:ea typeface="Century Gothic"/>
                <a:cs typeface="Century Gothic"/>
                <a:sym typeface="Century Gothic"/>
              </a:rPr>
              <a:t>Jacob said, “Please tell me your name.”</a:t>
            </a:r>
            <a:endParaRPr sz="1200"/>
          </a:p>
          <a:p>
            <a:pPr indent="0" lvl="0" marL="0" marR="0" rtl="0" algn="ctr">
              <a:lnSpc>
                <a:spcPct val="100000"/>
              </a:lnSpc>
              <a:spcBef>
                <a:spcPts val="0"/>
              </a:spcBef>
              <a:spcAft>
                <a:spcPts val="0"/>
              </a:spcAft>
              <a:buClr>
                <a:srgbClr val="2F2F2F"/>
              </a:buClr>
              <a:buSzPts val="8000"/>
              <a:buFont typeface="Century Gothic"/>
              <a:buNone/>
            </a:pPr>
            <a:r>
              <a:rPr b="0" i="0" lang="en-US" sz="7800" u="none" cap="none" strike="noStrike">
                <a:solidFill>
                  <a:srgbClr val="2F2F2F"/>
                </a:solidFill>
                <a:latin typeface="Century Gothic"/>
                <a:ea typeface="Century Gothic"/>
                <a:cs typeface="Century Gothic"/>
                <a:sym typeface="Century Gothic"/>
              </a:rPr>
              <a:t>But he replied, “Why do you ask my name?” </a:t>
            </a:r>
            <a:endParaRPr b="0" i="0" sz="7800" u="none" cap="none" strike="noStrike">
              <a:solidFill>
                <a:srgbClr val="2F2F2F"/>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F2F2F"/>
              </a:buClr>
              <a:buSzPts val="8000"/>
              <a:buFont typeface="Century Gothic"/>
              <a:buNone/>
            </a:pPr>
            <a:r>
              <a:rPr b="0" i="0" lang="en-US" sz="7800" u="none" cap="none" strike="noStrike">
                <a:solidFill>
                  <a:srgbClr val="2F2F2F"/>
                </a:solidFill>
                <a:latin typeface="Century Gothic"/>
                <a:ea typeface="Century Gothic"/>
                <a:cs typeface="Century Gothic"/>
                <a:sym typeface="Century Gothic"/>
              </a:rPr>
              <a:t>Then he blessed him there.</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Thriving Slides-14.png" id="123" name="Google Shape;123;p8"/>
          <p:cNvPicPr preferRelativeResize="0"/>
          <p:nvPr/>
        </p:nvPicPr>
        <p:blipFill rotWithShape="1">
          <a:blip r:embed="rId3">
            <a:alphaModFix/>
          </a:blip>
          <a:srcRect b="0" l="0" r="0" t="0"/>
          <a:stretch/>
        </p:blipFill>
        <p:spPr>
          <a:xfrm>
            <a:off x="-350742" y="0"/>
            <a:ext cx="24734743" cy="13921740"/>
          </a:xfrm>
          <a:prstGeom prst="rect">
            <a:avLst/>
          </a:prstGeom>
          <a:noFill/>
          <a:ln>
            <a:noFill/>
          </a:ln>
        </p:spPr>
      </p:pic>
      <p:sp>
        <p:nvSpPr>
          <p:cNvPr id="124" name="Google Shape;124;p8"/>
          <p:cNvSpPr txBox="1"/>
          <p:nvPr/>
        </p:nvSpPr>
        <p:spPr>
          <a:xfrm>
            <a:off x="230823" y="320636"/>
            <a:ext cx="23922355" cy="11190088"/>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F2F2F"/>
              </a:buClr>
              <a:buSzPts val="8000"/>
              <a:buFont typeface="Century Gothic"/>
              <a:buNone/>
            </a:pPr>
            <a:r>
              <a:rPr b="0" i="0" lang="en-US" sz="8000" u="none" cap="none" strike="noStrike">
                <a:solidFill>
                  <a:srgbClr val="2F2F2F"/>
                </a:solidFill>
                <a:latin typeface="Century Gothic"/>
                <a:ea typeface="Century Gothic"/>
                <a:cs typeface="Century Gothic"/>
                <a:sym typeface="Century Gothic"/>
              </a:rPr>
              <a:t>So Jacob called the place Peniel, saying, “It is because I saw God face to face, and yet my life was spared.”</a:t>
            </a:r>
            <a:endParaRPr/>
          </a:p>
          <a:p>
            <a:pPr indent="0" lvl="0" marL="0" marR="0" rtl="0" algn="ctr">
              <a:lnSpc>
                <a:spcPct val="100000"/>
              </a:lnSpc>
              <a:spcBef>
                <a:spcPts val="0"/>
              </a:spcBef>
              <a:spcAft>
                <a:spcPts val="0"/>
              </a:spcAft>
              <a:buClr>
                <a:srgbClr val="2F2F2F"/>
              </a:buClr>
              <a:buSzPts val="8000"/>
              <a:buFont typeface="Century Gothic"/>
              <a:buNone/>
            </a:pPr>
            <a:r>
              <a:rPr b="0" i="0" lang="en-US" sz="8000" u="none" cap="none" strike="noStrike">
                <a:solidFill>
                  <a:srgbClr val="2F2F2F"/>
                </a:solidFill>
                <a:latin typeface="Century Gothic"/>
                <a:ea typeface="Century Gothic"/>
                <a:cs typeface="Century Gothic"/>
                <a:sym typeface="Century Gothic"/>
              </a:rPr>
              <a:t>The sun rose above him as he passed Peniel, and he was limping because of his hip.  Therefore to this day the Israelites do not eat the tendon attached to the socket of the hip, because the socket of Jacob’s hip was touched near the tendon.</a:t>
            </a:r>
            <a:endParaRPr/>
          </a:p>
        </p:txBody>
      </p:sp>
      <p:sp>
        <p:nvSpPr>
          <p:cNvPr id="125" name="Google Shape;125;p8"/>
          <p:cNvSpPr txBox="1"/>
          <p:nvPr/>
        </p:nvSpPr>
        <p:spPr>
          <a:xfrm>
            <a:off x="5029200" y="12049383"/>
            <a:ext cx="13533121" cy="1333698"/>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chemeClr val="lt1"/>
              </a:buClr>
              <a:buSzPts val="8000"/>
              <a:buFont typeface="Century Gothic"/>
              <a:buNone/>
            </a:pPr>
            <a:r>
              <a:rPr b="0" i="0" lang="en-US" sz="8000" u="none" cap="none" strike="noStrike">
                <a:solidFill>
                  <a:schemeClr val="lt1"/>
                </a:solidFill>
                <a:latin typeface="Century Gothic"/>
                <a:ea typeface="Century Gothic"/>
                <a:cs typeface="Century Gothic"/>
                <a:sym typeface="Century Gothic"/>
              </a:rPr>
              <a:t>Genesis 32: 22-32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Thriving Slides-14.png" id="130" name="Google Shape;130;p9"/>
          <p:cNvPicPr preferRelativeResize="0"/>
          <p:nvPr/>
        </p:nvPicPr>
        <p:blipFill rotWithShape="1">
          <a:blip r:embed="rId3">
            <a:alphaModFix/>
          </a:blip>
          <a:srcRect b="0" l="0" r="0" t="0"/>
          <a:stretch/>
        </p:blipFill>
        <p:spPr>
          <a:xfrm>
            <a:off x="-338319" y="-160020"/>
            <a:ext cx="24978435" cy="14058900"/>
          </a:xfrm>
          <a:prstGeom prst="rect">
            <a:avLst/>
          </a:prstGeom>
          <a:noFill/>
          <a:ln>
            <a:noFill/>
          </a:ln>
        </p:spPr>
      </p:pic>
      <p:sp>
        <p:nvSpPr>
          <p:cNvPr id="131" name="Google Shape;131;p9"/>
          <p:cNvSpPr txBox="1"/>
          <p:nvPr/>
        </p:nvSpPr>
        <p:spPr>
          <a:xfrm>
            <a:off x="215518" y="4557841"/>
            <a:ext cx="23981156" cy="148758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F2F2F"/>
              </a:buClr>
              <a:buSzPts val="9000"/>
              <a:buFont typeface="Century Gothic"/>
              <a:buNone/>
            </a:pPr>
            <a:r>
              <a:rPr b="0" i="0" lang="en-US" sz="9000" u="none" cap="none" strike="noStrike">
                <a:solidFill>
                  <a:srgbClr val="2F2F2F"/>
                </a:solidFill>
                <a:latin typeface="Century Gothic"/>
                <a:ea typeface="Century Gothic"/>
                <a:cs typeface="Century Gothic"/>
                <a:sym typeface="Century Gothic"/>
              </a:rPr>
              <a:t>Jacob is in a difficult place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