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7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4" d="100"/>
          <a:sy n="24" d="100"/>
        </p:scale>
        <p:origin x="888"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Author and Date"/>
          <p:cNvSpPr txBox="1">
            <a:spLocks noGrp="1"/>
          </p:cNvSpPr>
          <p:nvPr>
            <p:ph type="body" idx="21"/>
          </p:nvPr>
        </p:nvSpPr>
        <p:spPr>
          <a:prstGeom prst="rect">
            <a:avLst/>
          </a:prstGeom>
        </p:spPr>
        <p:txBody>
          <a:bodyPr>
            <a:normAutofit lnSpcReduction="10000"/>
          </a:bodyPr>
          <a:lstStyle/>
          <a:p>
            <a:endParaRPr/>
          </a:p>
        </p:txBody>
      </p:sp>
      <p:sp>
        <p:nvSpPr>
          <p:cNvPr id="152" name="Presentation Title"/>
          <p:cNvSpPr txBox="1">
            <a:spLocks noGrp="1"/>
          </p:cNvSpPr>
          <p:nvPr>
            <p:ph type="ctrTitle"/>
          </p:nvPr>
        </p:nvSpPr>
        <p:spPr>
          <a:prstGeom prst="rect">
            <a:avLst/>
          </a:prstGeom>
        </p:spPr>
        <p:txBody>
          <a:bodyPr/>
          <a:lstStyle/>
          <a:p>
            <a:endParaRPr/>
          </a:p>
        </p:txBody>
      </p:sp>
      <p:sp>
        <p:nvSpPr>
          <p:cNvPr id="153" name="Presentation Subtitle"/>
          <p:cNvSpPr txBox="1">
            <a:spLocks noGrp="1"/>
          </p:cNvSpPr>
          <p:nvPr>
            <p:ph type="subTitle" sz="quarter" idx="1"/>
          </p:nvPr>
        </p:nvSpPr>
        <p:spPr>
          <a:prstGeom prst="rect">
            <a:avLst/>
          </a:prstGeom>
        </p:spPr>
        <p:txBody>
          <a:bodyPr/>
          <a:lstStyle/>
          <a:p>
            <a:endParaRPr/>
          </a:p>
        </p:txBody>
      </p:sp>
      <p:pic>
        <p:nvPicPr>
          <p:cNvPr id="154" name="Series Title Slide.png" descr="Series Title Slide.png"/>
          <p:cNvPicPr>
            <a:picLocks noChangeAspect="1"/>
          </p:cNvPicPr>
          <p:nvPr/>
        </p:nvPicPr>
        <p:blipFill>
          <a:blip r:embed="rId2"/>
          <a:stretch>
            <a:fillRect/>
          </a:stretch>
        </p:blipFill>
        <p:spPr>
          <a:xfrm>
            <a:off x="3676" y="3141"/>
            <a:ext cx="24358041" cy="13709718"/>
          </a:xfrm>
          <a:prstGeom prst="rect">
            <a:avLst/>
          </a:prstGeom>
          <a:ln w="12700">
            <a:miter lim="400000"/>
          </a:ln>
        </p:spPr>
      </p:pic>
      <p:sp>
        <p:nvSpPr>
          <p:cNvPr id="155" name="TEXT"/>
          <p:cNvSpPr txBox="1"/>
          <p:nvPr/>
        </p:nvSpPr>
        <p:spPr>
          <a:xfrm>
            <a:off x="3150970" y="8175690"/>
            <a:ext cx="9353450"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000">
                <a:latin typeface="Helvetica Neue Light"/>
                <a:ea typeface="Helvetica Neue Light"/>
                <a:cs typeface="Helvetica Neue Light"/>
                <a:sym typeface="Helvetica Neue Light"/>
              </a:defRPr>
            </a:lvl1pPr>
          </a:lstStyle>
          <a:p>
            <a:r>
              <a:rPr lang="en-US" sz="8000" dirty="0">
                <a:solidFill>
                  <a:srgbClr val="1277AA"/>
                </a:solidFill>
              </a:rPr>
              <a:t>Change of Direction</a:t>
            </a:r>
          </a:p>
          <a:p>
            <a:r>
              <a:rPr lang="en-US" sz="8000" dirty="0">
                <a:solidFill>
                  <a:srgbClr val="1277AA"/>
                </a:solidFill>
              </a:rPr>
              <a:t>John 20: 19-23</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lank.png" descr="Blank.png"/>
          <p:cNvPicPr>
            <a:picLocks noChangeAspect="1"/>
          </p:cNvPicPr>
          <p:nvPr/>
        </p:nvPicPr>
        <p:blipFill>
          <a:blip r:embed="rId2"/>
          <a:stretch>
            <a:fillRect/>
          </a:stretch>
        </p:blipFill>
        <p:spPr>
          <a:xfrm>
            <a:off x="-5648" y="0"/>
            <a:ext cx="24395295" cy="13730686"/>
          </a:xfrm>
          <a:prstGeom prst="rect">
            <a:avLst/>
          </a:prstGeom>
          <a:ln w="12700">
            <a:miter lim="400000"/>
          </a:ln>
        </p:spPr>
      </p:pic>
      <p:sp>
        <p:nvSpPr>
          <p:cNvPr id="158" name="TEXT"/>
          <p:cNvSpPr txBox="1"/>
          <p:nvPr/>
        </p:nvSpPr>
        <p:spPr>
          <a:xfrm>
            <a:off x="750569" y="1060986"/>
            <a:ext cx="22882860" cy="111825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800">
                <a:latin typeface="Helvetica Neue Light"/>
                <a:ea typeface="Helvetica Neue Light"/>
                <a:cs typeface="Helvetica Neue Light"/>
                <a:sym typeface="Helvetica Neue Light"/>
              </a:defRPr>
            </a:lvl1pPr>
          </a:lstStyle>
          <a:p>
            <a:r>
              <a:rPr lang="en-US" sz="9000" dirty="0">
                <a:solidFill>
                  <a:srgbClr val="1277AA"/>
                </a:solidFill>
              </a:rPr>
              <a:t>On the evening of that first day of the week, when the disciples were together, with the doors locked for fear of the Jewish leaders, Jesus came and stood among them and said, “Peace be with you!” </a:t>
            </a:r>
          </a:p>
          <a:p>
            <a:r>
              <a:rPr lang="en-US" sz="9000" dirty="0">
                <a:solidFill>
                  <a:srgbClr val="1277AA"/>
                </a:solidFill>
              </a:rPr>
              <a:t>After he said this, he showed them his hands and side. The disciples were overjoyed when they saw the Lord.</a:t>
            </a:r>
            <a:endParaRPr sz="9000" dirty="0">
              <a:solidFill>
                <a:srgbClr val="1277AA"/>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lank.png" descr="Blank.png"/>
          <p:cNvPicPr>
            <a:picLocks noChangeAspect="1"/>
          </p:cNvPicPr>
          <p:nvPr/>
        </p:nvPicPr>
        <p:blipFill>
          <a:blip r:embed="rId2"/>
          <a:stretch>
            <a:fillRect/>
          </a:stretch>
        </p:blipFill>
        <p:spPr>
          <a:xfrm>
            <a:off x="-5648" y="0"/>
            <a:ext cx="24395295" cy="13730686"/>
          </a:xfrm>
          <a:prstGeom prst="rect">
            <a:avLst/>
          </a:prstGeom>
          <a:ln w="12700">
            <a:miter lim="400000"/>
          </a:ln>
        </p:spPr>
      </p:pic>
      <p:sp>
        <p:nvSpPr>
          <p:cNvPr id="158" name="TEXT"/>
          <p:cNvSpPr txBox="1"/>
          <p:nvPr/>
        </p:nvSpPr>
        <p:spPr>
          <a:xfrm>
            <a:off x="750569" y="581571"/>
            <a:ext cx="22882860" cy="125675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800">
                <a:latin typeface="Helvetica Neue Light"/>
                <a:ea typeface="Helvetica Neue Light"/>
                <a:cs typeface="Helvetica Neue Light"/>
                <a:sym typeface="Helvetica Neue Light"/>
              </a:defRPr>
            </a:lvl1pPr>
          </a:lstStyle>
          <a:p>
            <a:r>
              <a:rPr lang="en-US" sz="9000" dirty="0">
                <a:solidFill>
                  <a:srgbClr val="1277AA"/>
                </a:solidFill>
              </a:rPr>
              <a:t>Again Jesus said, “Peace be with you! </a:t>
            </a:r>
          </a:p>
          <a:p>
            <a:r>
              <a:rPr lang="en-US" sz="9000" dirty="0">
                <a:solidFill>
                  <a:srgbClr val="1277AA"/>
                </a:solidFill>
              </a:rPr>
              <a:t>As the Father has sent me, I am sending you.”</a:t>
            </a:r>
          </a:p>
          <a:p>
            <a:endParaRPr lang="en-US" sz="9000" dirty="0">
              <a:solidFill>
                <a:srgbClr val="1277AA"/>
              </a:solidFill>
            </a:endParaRPr>
          </a:p>
          <a:p>
            <a:r>
              <a:rPr lang="en-US" sz="9000" dirty="0">
                <a:solidFill>
                  <a:srgbClr val="1277AA"/>
                </a:solidFill>
              </a:rPr>
              <a:t>And with that he breathed on them and said, “Receive the Holy Spirit. If you forgive anyone’s sins, their sins are forgiven; if you do not forgive them, they are not forgiven.”</a:t>
            </a:r>
          </a:p>
          <a:p>
            <a:endParaRPr lang="en-US" sz="9000" dirty="0">
              <a:solidFill>
                <a:srgbClr val="1277AA"/>
              </a:solidFill>
            </a:endParaRPr>
          </a:p>
          <a:p>
            <a:r>
              <a:rPr lang="en-US" sz="9000" dirty="0">
                <a:solidFill>
                  <a:srgbClr val="1277AA"/>
                </a:solidFill>
              </a:rPr>
              <a:t>John 20:19-23</a:t>
            </a:r>
            <a:endParaRPr sz="9000" dirty="0">
              <a:solidFill>
                <a:srgbClr val="1277AA"/>
              </a:solidFill>
            </a:endParaRPr>
          </a:p>
        </p:txBody>
      </p:sp>
    </p:spTree>
    <p:extLst>
      <p:ext uri="{BB962C8B-B14F-4D97-AF65-F5344CB8AC3E}">
        <p14:creationId xmlns:p14="http://schemas.microsoft.com/office/powerpoint/2010/main" val="224360434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lank.png" descr="Blank.png"/>
          <p:cNvPicPr>
            <a:picLocks noChangeAspect="1"/>
          </p:cNvPicPr>
          <p:nvPr/>
        </p:nvPicPr>
        <p:blipFill>
          <a:blip r:embed="rId2"/>
          <a:stretch>
            <a:fillRect/>
          </a:stretch>
        </p:blipFill>
        <p:spPr>
          <a:xfrm>
            <a:off x="-5648" y="0"/>
            <a:ext cx="24395295" cy="13730686"/>
          </a:xfrm>
          <a:prstGeom prst="rect">
            <a:avLst/>
          </a:prstGeom>
          <a:ln w="12700">
            <a:miter lim="400000"/>
          </a:ln>
        </p:spPr>
      </p:pic>
      <p:sp>
        <p:nvSpPr>
          <p:cNvPr id="158" name="TEXT"/>
          <p:cNvSpPr txBox="1"/>
          <p:nvPr/>
        </p:nvSpPr>
        <p:spPr>
          <a:xfrm>
            <a:off x="750569" y="3485952"/>
            <a:ext cx="22882860" cy="287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800">
                <a:latin typeface="Helvetica Neue Light"/>
                <a:ea typeface="Helvetica Neue Light"/>
                <a:cs typeface="Helvetica Neue Light"/>
                <a:sym typeface="Helvetica Neue Light"/>
              </a:defRPr>
            </a:lvl1pPr>
          </a:lstStyle>
          <a:p>
            <a:r>
              <a:rPr lang="en-US" sz="9000" dirty="0">
                <a:solidFill>
                  <a:srgbClr val="1277AA"/>
                </a:solidFill>
              </a:rPr>
              <a:t>In the middle of their questions, </a:t>
            </a:r>
          </a:p>
          <a:p>
            <a:r>
              <a:rPr lang="en-US" sz="9000" dirty="0">
                <a:solidFill>
                  <a:srgbClr val="1277AA"/>
                </a:solidFill>
              </a:rPr>
              <a:t>Jesus appears </a:t>
            </a:r>
            <a:endParaRPr sz="9000" dirty="0">
              <a:solidFill>
                <a:srgbClr val="1277AA"/>
              </a:solidFill>
            </a:endParaRPr>
          </a:p>
        </p:txBody>
      </p:sp>
    </p:spTree>
    <p:extLst>
      <p:ext uri="{BB962C8B-B14F-4D97-AF65-F5344CB8AC3E}">
        <p14:creationId xmlns:p14="http://schemas.microsoft.com/office/powerpoint/2010/main" val="4790467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lank.png" descr="Blank.png"/>
          <p:cNvPicPr>
            <a:picLocks noChangeAspect="1"/>
          </p:cNvPicPr>
          <p:nvPr/>
        </p:nvPicPr>
        <p:blipFill>
          <a:blip r:embed="rId2"/>
          <a:stretch>
            <a:fillRect/>
          </a:stretch>
        </p:blipFill>
        <p:spPr>
          <a:xfrm>
            <a:off x="-5648" y="0"/>
            <a:ext cx="24395295" cy="13730686"/>
          </a:xfrm>
          <a:prstGeom prst="rect">
            <a:avLst/>
          </a:prstGeom>
          <a:ln w="12700">
            <a:miter lim="400000"/>
          </a:ln>
        </p:spPr>
      </p:pic>
      <p:sp>
        <p:nvSpPr>
          <p:cNvPr id="158" name="TEXT"/>
          <p:cNvSpPr txBox="1"/>
          <p:nvPr/>
        </p:nvSpPr>
        <p:spPr>
          <a:xfrm>
            <a:off x="750569" y="4178449"/>
            <a:ext cx="22882860"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800">
                <a:latin typeface="Helvetica Neue Light"/>
                <a:ea typeface="Helvetica Neue Light"/>
                <a:cs typeface="Helvetica Neue Light"/>
                <a:sym typeface="Helvetica Neue Light"/>
              </a:defRPr>
            </a:lvl1pPr>
          </a:lstStyle>
          <a:p>
            <a:r>
              <a:rPr lang="en-US" sz="9000" dirty="0">
                <a:solidFill>
                  <a:srgbClr val="1277AA"/>
                </a:solidFill>
              </a:rPr>
              <a:t>A change from isolation to presence </a:t>
            </a:r>
            <a:endParaRPr sz="9000" dirty="0">
              <a:solidFill>
                <a:srgbClr val="1277AA"/>
              </a:solidFill>
            </a:endParaRPr>
          </a:p>
        </p:txBody>
      </p:sp>
    </p:spTree>
    <p:extLst>
      <p:ext uri="{BB962C8B-B14F-4D97-AF65-F5344CB8AC3E}">
        <p14:creationId xmlns:p14="http://schemas.microsoft.com/office/powerpoint/2010/main" val="306060013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lank.png" descr="Blank.png"/>
          <p:cNvPicPr>
            <a:picLocks noChangeAspect="1"/>
          </p:cNvPicPr>
          <p:nvPr/>
        </p:nvPicPr>
        <p:blipFill>
          <a:blip r:embed="rId2"/>
          <a:stretch>
            <a:fillRect/>
          </a:stretch>
        </p:blipFill>
        <p:spPr>
          <a:xfrm>
            <a:off x="-5648" y="0"/>
            <a:ext cx="24395295" cy="13730686"/>
          </a:xfrm>
          <a:prstGeom prst="rect">
            <a:avLst/>
          </a:prstGeom>
          <a:ln w="12700">
            <a:miter lim="400000"/>
          </a:ln>
        </p:spPr>
      </p:pic>
      <p:sp>
        <p:nvSpPr>
          <p:cNvPr id="158" name="TEXT"/>
          <p:cNvSpPr txBox="1"/>
          <p:nvPr/>
        </p:nvSpPr>
        <p:spPr>
          <a:xfrm>
            <a:off x="750569" y="4178449"/>
            <a:ext cx="22882860" cy="1487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800">
                <a:latin typeface="Helvetica Neue Light"/>
                <a:ea typeface="Helvetica Neue Light"/>
                <a:cs typeface="Helvetica Neue Light"/>
                <a:sym typeface="Helvetica Neue Light"/>
              </a:defRPr>
            </a:lvl1pPr>
          </a:lstStyle>
          <a:p>
            <a:r>
              <a:rPr lang="en-US" sz="9000" dirty="0">
                <a:solidFill>
                  <a:srgbClr val="1277AA"/>
                </a:solidFill>
              </a:rPr>
              <a:t>A change from despair to rejoicing </a:t>
            </a:r>
            <a:endParaRPr sz="9000" dirty="0">
              <a:solidFill>
                <a:srgbClr val="1277AA"/>
              </a:solidFill>
            </a:endParaRPr>
          </a:p>
        </p:txBody>
      </p:sp>
    </p:spTree>
    <p:extLst>
      <p:ext uri="{BB962C8B-B14F-4D97-AF65-F5344CB8AC3E}">
        <p14:creationId xmlns:p14="http://schemas.microsoft.com/office/powerpoint/2010/main" val="75523062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lank.png" descr="Blank.png"/>
          <p:cNvPicPr>
            <a:picLocks noChangeAspect="1"/>
          </p:cNvPicPr>
          <p:nvPr/>
        </p:nvPicPr>
        <p:blipFill>
          <a:blip r:embed="rId2"/>
          <a:stretch>
            <a:fillRect/>
          </a:stretch>
        </p:blipFill>
        <p:spPr>
          <a:xfrm>
            <a:off x="-5648" y="0"/>
            <a:ext cx="24395295" cy="13730686"/>
          </a:xfrm>
          <a:prstGeom prst="rect">
            <a:avLst/>
          </a:prstGeom>
          <a:ln w="12700">
            <a:miter lim="400000"/>
          </a:ln>
        </p:spPr>
      </p:pic>
      <p:sp>
        <p:nvSpPr>
          <p:cNvPr id="158" name="TEXT"/>
          <p:cNvSpPr txBox="1"/>
          <p:nvPr/>
        </p:nvSpPr>
        <p:spPr>
          <a:xfrm>
            <a:off x="750569" y="4178449"/>
            <a:ext cx="22882860"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800">
                <a:latin typeface="Helvetica Neue Light"/>
                <a:ea typeface="Helvetica Neue Light"/>
                <a:cs typeface="Helvetica Neue Light"/>
                <a:sym typeface="Helvetica Neue Light"/>
              </a:defRPr>
            </a:lvl1pPr>
          </a:lstStyle>
          <a:p>
            <a:r>
              <a:rPr lang="en-US" sz="9000" dirty="0">
                <a:solidFill>
                  <a:srgbClr val="1277AA"/>
                </a:solidFill>
              </a:rPr>
              <a:t>A change from turmoil to peace </a:t>
            </a:r>
            <a:endParaRPr sz="9000" dirty="0">
              <a:solidFill>
                <a:srgbClr val="1277AA"/>
              </a:solidFill>
            </a:endParaRPr>
          </a:p>
        </p:txBody>
      </p:sp>
    </p:spTree>
    <p:extLst>
      <p:ext uri="{BB962C8B-B14F-4D97-AF65-F5344CB8AC3E}">
        <p14:creationId xmlns:p14="http://schemas.microsoft.com/office/powerpoint/2010/main" val="29572213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lank.png" descr="Blank.png"/>
          <p:cNvPicPr>
            <a:picLocks noChangeAspect="1"/>
          </p:cNvPicPr>
          <p:nvPr/>
        </p:nvPicPr>
        <p:blipFill>
          <a:blip r:embed="rId2"/>
          <a:stretch>
            <a:fillRect/>
          </a:stretch>
        </p:blipFill>
        <p:spPr>
          <a:xfrm>
            <a:off x="-5648" y="0"/>
            <a:ext cx="24395295" cy="13730686"/>
          </a:xfrm>
          <a:prstGeom prst="rect">
            <a:avLst/>
          </a:prstGeom>
          <a:ln w="12700">
            <a:miter lim="400000"/>
          </a:ln>
        </p:spPr>
      </p:pic>
      <p:sp>
        <p:nvSpPr>
          <p:cNvPr id="158" name="TEXT"/>
          <p:cNvSpPr txBox="1"/>
          <p:nvPr/>
        </p:nvSpPr>
        <p:spPr>
          <a:xfrm>
            <a:off x="750569" y="4178449"/>
            <a:ext cx="22882860" cy="1487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800">
                <a:latin typeface="Helvetica Neue Light"/>
                <a:ea typeface="Helvetica Neue Light"/>
                <a:cs typeface="Helvetica Neue Light"/>
                <a:sym typeface="Helvetica Neue Light"/>
              </a:defRPr>
            </a:lvl1pPr>
          </a:lstStyle>
          <a:p>
            <a:r>
              <a:rPr lang="en-US" sz="9000" dirty="0">
                <a:solidFill>
                  <a:srgbClr val="1277AA"/>
                </a:solidFill>
              </a:rPr>
              <a:t>A change from misery to ministry</a:t>
            </a:r>
            <a:endParaRPr sz="9000" dirty="0">
              <a:solidFill>
                <a:srgbClr val="1277AA"/>
              </a:solidFill>
            </a:endParaRPr>
          </a:p>
        </p:txBody>
      </p:sp>
    </p:spTree>
    <p:extLst>
      <p:ext uri="{BB962C8B-B14F-4D97-AF65-F5344CB8AC3E}">
        <p14:creationId xmlns:p14="http://schemas.microsoft.com/office/powerpoint/2010/main" val="363146847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Author and Date"/>
          <p:cNvSpPr txBox="1">
            <a:spLocks noGrp="1"/>
          </p:cNvSpPr>
          <p:nvPr>
            <p:ph type="body" idx="21"/>
          </p:nvPr>
        </p:nvSpPr>
        <p:spPr>
          <a:prstGeom prst="rect">
            <a:avLst/>
          </a:prstGeom>
        </p:spPr>
        <p:txBody>
          <a:bodyPr>
            <a:normAutofit lnSpcReduction="10000"/>
          </a:bodyPr>
          <a:lstStyle/>
          <a:p>
            <a:endParaRPr/>
          </a:p>
        </p:txBody>
      </p:sp>
      <p:sp>
        <p:nvSpPr>
          <p:cNvPr id="152" name="Presentation Title"/>
          <p:cNvSpPr txBox="1">
            <a:spLocks noGrp="1"/>
          </p:cNvSpPr>
          <p:nvPr>
            <p:ph type="ctrTitle"/>
          </p:nvPr>
        </p:nvSpPr>
        <p:spPr>
          <a:prstGeom prst="rect">
            <a:avLst/>
          </a:prstGeom>
        </p:spPr>
        <p:txBody>
          <a:bodyPr/>
          <a:lstStyle/>
          <a:p>
            <a:endParaRPr/>
          </a:p>
        </p:txBody>
      </p:sp>
      <p:sp>
        <p:nvSpPr>
          <p:cNvPr id="153" name="Presentation Subtitle"/>
          <p:cNvSpPr txBox="1">
            <a:spLocks noGrp="1"/>
          </p:cNvSpPr>
          <p:nvPr>
            <p:ph type="subTitle" sz="quarter" idx="1"/>
          </p:nvPr>
        </p:nvSpPr>
        <p:spPr>
          <a:prstGeom prst="rect">
            <a:avLst/>
          </a:prstGeom>
        </p:spPr>
        <p:txBody>
          <a:bodyPr/>
          <a:lstStyle/>
          <a:p>
            <a:endParaRPr/>
          </a:p>
        </p:txBody>
      </p:sp>
      <p:pic>
        <p:nvPicPr>
          <p:cNvPr id="154" name="Series Title Slide.png" descr="Series Title Slide.png"/>
          <p:cNvPicPr>
            <a:picLocks noChangeAspect="1"/>
          </p:cNvPicPr>
          <p:nvPr/>
        </p:nvPicPr>
        <p:blipFill>
          <a:blip r:embed="rId2"/>
          <a:stretch>
            <a:fillRect/>
          </a:stretch>
        </p:blipFill>
        <p:spPr>
          <a:xfrm>
            <a:off x="3676" y="3141"/>
            <a:ext cx="24358041" cy="13709718"/>
          </a:xfrm>
          <a:prstGeom prst="rect">
            <a:avLst/>
          </a:prstGeom>
          <a:ln w="12700">
            <a:miter lim="400000"/>
          </a:ln>
        </p:spPr>
      </p:pic>
      <p:sp>
        <p:nvSpPr>
          <p:cNvPr id="155" name="TEXT"/>
          <p:cNvSpPr txBox="1"/>
          <p:nvPr/>
        </p:nvSpPr>
        <p:spPr>
          <a:xfrm>
            <a:off x="3150970" y="8175690"/>
            <a:ext cx="9353450"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000">
                <a:latin typeface="Helvetica Neue Light"/>
                <a:ea typeface="Helvetica Neue Light"/>
                <a:cs typeface="Helvetica Neue Light"/>
                <a:sym typeface="Helvetica Neue Light"/>
              </a:defRPr>
            </a:lvl1pPr>
          </a:lstStyle>
          <a:p>
            <a:r>
              <a:rPr lang="en-US" sz="8000" dirty="0">
                <a:solidFill>
                  <a:srgbClr val="1277AA"/>
                </a:solidFill>
              </a:rPr>
              <a:t>Change of Direction</a:t>
            </a:r>
          </a:p>
          <a:p>
            <a:r>
              <a:rPr lang="en-US" sz="8000" dirty="0">
                <a:solidFill>
                  <a:srgbClr val="1277AA"/>
                </a:solidFill>
              </a:rPr>
              <a:t>John 20: 19-23</a:t>
            </a:r>
          </a:p>
        </p:txBody>
      </p:sp>
    </p:spTree>
    <p:extLst>
      <p:ext uri="{BB962C8B-B14F-4D97-AF65-F5344CB8AC3E}">
        <p14:creationId xmlns:p14="http://schemas.microsoft.com/office/powerpoint/2010/main" val="2873428472"/>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TotalTime>
  <Words>176</Words>
  <Application>Microsoft Office PowerPoint</Application>
  <PresentationFormat>Custom</PresentationFormat>
  <Paragraphs>18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Helvetica Neue</vt:lpstr>
      <vt:lpstr>Helvetica Neue Light</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Jill Barber</cp:lastModifiedBy>
  <cp:revision>2</cp:revision>
  <dcterms:modified xsi:type="dcterms:W3CDTF">2021-04-10T20:39:57Z</dcterms:modified>
</cp:coreProperties>
</file>